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 id="2147484284" r:id="rId6"/>
    <p:sldMasterId id="2147484803" r:id="rId7"/>
  </p:sldMasterIdLst>
  <p:notesMasterIdLst>
    <p:notesMasterId r:id="rId27"/>
  </p:notesMasterIdLst>
  <p:handoutMasterIdLst>
    <p:handoutMasterId r:id="rId28"/>
  </p:handoutMasterIdLst>
  <p:sldIdLst>
    <p:sldId id="2027" r:id="rId8"/>
    <p:sldId id="1726" r:id="rId9"/>
    <p:sldId id="1887" r:id="rId10"/>
    <p:sldId id="2140" r:id="rId11"/>
    <p:sldId id="960" r:id="rId12"/>
    <p:sldId id="885" r:id="rId13"/>
    <p:sldId id="886" r:id="rId14"/>
    <p:sldId id="887" r:id="rId15"/>
    <p:sldId id="959" r:id="rId16"/>
    <p:sldId id="891" r:id="rId17"/>
    <p:sldId id="956" r:id="rId18"/>
    <p:sldId id="658" r:id="rId19"/>
    <p:sldId id="889" r:id="rId20"/>
    <p:sldId id="659" r:id="rId21"/>
    <p:sldId id="660" r:id="rId22"/>
    <p:sldId id="989" r:id="rId23"/>
    <p:sldId id="999" r:id="rId24"/>
    <p:sldId id="2141" r:id="rId25"/>
    <p:sldId id="2119"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D7FE31-5435-886A-C78F-7230798646FE}" name="Islam El-Ghazali" initials="IE" userId="S::iselghaz@microsoft.com::80f170ca-e044-4084-9d6f-959a136ddda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000000"/>
    <a:srgbClr val="50E6FF"/>
    <a:srgbClr val="30E5D0"/>
    <a:srgbClr val="A92E01"/>
    <a:srgbClr val="C13501"/>
    <a:srgbClr val="FF9349"/>
    <a:srgbClr val="E6E6E6"/>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886404-5FBC-4BFF-820B-1200C1C7C6C8}" v="7" dt="2023-03-15T17:17:44.4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30" autoAdjust="0"/>
    <p:restoredTop sz="62667" autoAdjust="0"/>
  </p:normalViewPr>
  <p:slideViewPr>
    <p:cSldViewPr snapToGrid="0">
      <p:cViewPr varScale="1">
        <p:scale>
          <a:sx n="69" d="100"/>
          <a:sy n="69" d="100"/>
        </p:scale>
        <p:origin x="1626" y="66"/>
      </p:cViewPr>
      <p:guideLst/>
    </p:cSldViewPr>
  </p:slideViewPr>
  <p:notesTextViewPr>
    <p:cViewPr>
      <p:scale>
        <a:sx n="3" d="2"/>
        <a:sy n="3" d="2"/>
      </p:scale>
      <p:origin x="0" y="0"/>
    </p:cViewPr>
  </p:notesTextViewPr>
  <p:sorterViewPr>
    <p:cViewPr>
      <p:scale>
        <a:sx n="150" d="100"/>
        <a:sy n="150" d="100"/>
      </p:scale>
      <p:origin x="0" y="-5619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36" Type="http://schemas.microsoft.com/office/2018/10/relationships/authors" Targe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d Toney" userId="39c81e5d-426c-4668-a176-7a2646dc5c1e" providerId="ADAL" clId="{0C886404-5FBC-4BFF-820B-1200C1C7C6C8}"/>
    <pc:docChg chg="undo redo custSel addSld delSld modSld sldOrd delSection modSection">
      <pc:chgData name="Chad Toney" userId="39c81e5d-426c-4668-a176-7a2646dc5c1e" providerId="ADAL" clId="{0C886404-5FBC-4BFF-820B-1200C1C7C6C8}" dt="2023-03-15T17:29:07.769" v="330" actId="6549"/>
      <pc:docMkLst>
        <pc:docMk/>
      </pc:docMkLst>
      <pc:sldChg chg="add">
        <pc:chgData name="Chad Toney" userId="39c81e5d-426c-4668-a176-7a2646dc5c1e" providerId="ADAL" clId="{0C886404-5FBC-4BFF-820B-1200C1C7C6C8}" dt="2023-03-15T15:55:59.403" v="57"/>
        <pc:sldMkLst>
          <pc:docMk/>
          <pc:sldMk cId="3711879159" sldId="658"/>
        </pc:sldMkLst>
      </pc:sldChg>
      <pc:sldChg chg="add">
        <pc:chgData name="Chad Toney" userId="39c81e5d-426c-4668-a176-7a2646dc5c1e" providerId="ADAL" clId="{0C886404-5FBC-4BFF-820B-1200C1C7C6C8}" dt="2023-03-15T15:55:59.403" v="57"/>
        <pc:sldMkLst>
          <pc:docMk/>
          <pc:sldMk cId="3941179092" sldId="659"/>
        </pc:sldMkLst>
      </pc:sldChg>
      <pc:sldChg chg="add">
        <pc:chgData name="Chad Toney" userId="39c81e5d-426c-4668-a176-7a2646dc5c1e" providerId="ADAL" clId="{0C886404-5FBC-4BFF-820B-1200C1C7C6C8}" dt="2023-03-15T15:55:59.403" v="57"/>
        <pc:sldMkLst>
          <pc:docMk/>
          <pc:sldMk cId="3126873118" sldId="660"/>
        </pc:sldMkLst>
      </pc:sldChg>
      <pc:sldChg chg="modSp add mod modClrScheme chgLayout">
        <pc:chgData name="Chad Toney" userId="39c81e5d-426c-4668-a176-7a2646dc5c1e" providerId="ADAL" clId="{0C886404-5FBC-4BFF-820B-1200C1C7C6C8}" dt="2023-03-15T16:05:02.688" v="106" actId="108"/>
        <pc:sldMkLst>
          <pc:docMk/>
          <pc:sldMk cId="2656232759" sldId="885"/>
        </pc:sldMkLst>
        <pc:spChg chg="mod ord">
          <ac:chgData name="Chad Toney" userId="39c81e5d-426c-4668-a176-7a2646dc5c1e" providerId="ADAL" clId="{0C886404-5FBC-4BFF-820B-1200C1C7C6C8}" dt="2023-03-15T16:02:32.428" v="91" actId="20577"/>
          <ac:spMkLst>
            <pc:docMk/>
            <pc:sldMk cId="2656232759" sldId="885"/>
            <ac:spMk id="2" creationId="{72117DC5-0EF9-4B72-B20F-5D2DC3CCE9FC}"/>
          </ac:spMkLst>
        </pc:spChg>
        <pc:spChg chg="mod">
          <ac:chgData name="Chad Toney" userId="39c81e5d-426c-4668-a176-7a2646dc5c1e" providerId="ADAL" clId="{0C886404-5FBC-4BFF-820B-1200C1C7C6C8}" dt="2023-03-15T16:05:02.688" v="106" actId="108"/>
          <ac:spMkLst>
            <pc:docMk/>
            <pc:sldMk cId="2656232759" sldId="885"/>
            <ac:spMk id="3" creationId="{595159DD-3175-4910-BA2D-A5ED97E6E760}"/>
          </ac:spMkLst>
        </pc:spChg>
      </pc:sldChg>
      <pc:sldChg chg="modSp add mod modClrScheme chgLayout">
        <pc:chgData name="Chad Toney" userId="39c81e5d-426c-4668-a176-7a2646dc5c1e" providerId="ADAL" clId="{0C886404-5FBC-4BFF-820B-1200C1C7C6C8}" dt="2023-03-15T16:04:45.024" v="103" actId="207"/>
        <pc:sldMkLst>
          <pc:docMk/>
          <pc:sldMk cId="3397863684" sldId="886"/>
        </pc:sldMkLst>
        <pc:spChg chg="mod ord">
          <ac:chgData name="Chad Toney" userId="39c81e5d-426c-4668-a176-7a2646dc5c1e" providerId="ADAL" clId="{0C886404-5FBC-4BFF-820B-1200C1C7C6C8}" dt="2023-03-15T15:56:46.612" v="58" actId="26606"/>
          <ac:spMkLst>
            <pc:docMk/>
            <pc:sldMk cId="3397863684" sldId="886"/>
            <ac:spMk id="2" creationId="{72117DC5-0EF9-4B72-B20F-5D2DC3CCE9FC}"/>
          </ac:spMkLst>
        </pc:spChg>
        <pc:spChg chg="mod">
          <ac:chgData name="Chad Toney" userId="39c81e5d-426c-4668-a176-7a2646dc5c1e" providerId="ADAL" clId="{0C886404-5FBC-4BFF-820B-1200C1C7C6C8}" dt="2023-03-15T16:04:45.024" v="103" actId="207"/>
          <ac:spMkLst>
            <pc:docMk/>
            <pc:sldMk cId="3397863684" sldId="886"/>
            <ac:spMk id="3" creationId="{595159DD-3175-4910-BA2D-A5ED97E6E760}"/>
          </ac:spMkLst>
        </pc:spChg>
      </pc:sldChg>
      <pc:sldChg chg="modSp add mod modClrScheme chgLayout">
        <pc:chgData name="Chad Toney" userId="39c81e5d-426c-4668-a176-7a2646dc5c1e" providerId="ADAL" clId="{0C886404-5FBC-4BFF-820B-1200C1C7C6C8}" dt="2023-03-15T16:05:24.190" v="109" actId="108"/>
        <pc:sldMkLst>
          <pc:docMk/>
          <pc:sldMk cId="2293502168" sldId="887"/>
        </pc:sldMkLst>
        <pc:spChg chg="mod ord">
          <ac:chgData name="Chad Toney" userId="39c81e5d-426c-4668-a176-7a2646dc5c1e" providerId="ADAL" clId="{0C886404-5FBC-4BFF-820B-1200C1C7C6C8}" dt="2023-03-15T15:57:08.742" v="60" actId="26606"/>
          <ac:spMkLst>
            <pc:docMk/>
            <pc:sldMk cId="2293502168" sldId="887"/>
            <ac:spMk id="2" creationId="{72117DC5-0EF9-4B72-B20F-5D2DC3CCE9FC}"/>
          </ac:spMkLst>
        </pc:spChg>
        <pc:spChg chg="mod">
          <ac:chgData name="Chad Toney" userId="39c81e5d-426c-4668-a176-7a2646dc5c1e" providerId="ADAL" clId="{0C886404-5FBC-4BFF-820B-1200C1C7C6C8}" dt="2023-03-15T16:05:24.190" v="109" actId="108"/>
          <ac:spMkLst>
            <pc:docMk/>
            <pc:sldMk cId="2293502168" sldId="887"/>
            <ac:spMk id="3" creationId="{595159DD-3175-4910-BA2D-A5ED97E6E760}"/>
          </ac:spMkLst>
        </pc:spChg>
      </pc:sldChg>
      <pc:sldChg chg="modSp add mod modClrScheme chgLayout">
        <pc:chgData name="Chad Toney" userId="39c81e5d-426c-4668-a176-7a2646dc5c1e" providerId="ADAL" clId="{0C886404-5FBC-4BFF-820B-1200C1C7C6C8}" dt="2023-03-15T16:09:00.164" v="123" actId="6549"/>
        <pc:sldMkLst>
          <pc:docMk/>
          <pc:sldMk cId="3307165604" sldId="889"/>
        </pc:sldMkLst>
        <pc:spChg chg="mod ord">
          <ac:chgData name="Chad Toney" userId="39c81e5d-426c-4668-a176-7a2646dc5c1e" providerId="ADAL" clId="{0C886404-5FBC-4BFF-820B-1200C1C7C6C8}" dt="2023-03-15T15:59:36.342" v="74" actId="26606"/>
          <ac:spMkLst>
            <pc:docMk/>
            <pc:sldMk cId="3307165604" sldId="889"/>
            <ac:spMk id="2" creationId="{72117DC5-0EF9-4B72-B20F-5D2DC3CCE9FC}"/>
          </ac:spMkLst>
        </pc:spChg>
        <pc:spChg chg="mod">
          <ac:chgData name="Chad Toney" userId="39c81e5d-426c-4668-a176-7a2646dc5c1e" providerId="ADAL" clId="{0C886404-5FBC-4BFF-820B-1200C1C7C6C8}" dt="2023-03-15T16:09:00.164" v="123" actId="6549"/>
          <ac:spMkLst>
            <pc:docMk/>
            <pc:sldMk cId="3307165604" sldId="889"/>
            <ac:spMk id="3" creationId="{595159DD-3175-4910-BA2D-A5ED97E6E760}"/>
          </ac:spMkLst>
        </pc:spChg>
      </pc:sldChg>
      <pc:sldChg chg="add del">
        <pc:chgData name="Chad Toney" userId="39c81e5d-426c-4668-a176-7a2646dc5c1e" providerId="ADAL" clId="{0C886404-5FBC-4BFF-820B-1200C1C7C6C8}" dt="2023-03-15T16:06:26.763" v="120" actId="47"/>
        <pc:sldMkLst>
          <pc:docMk/>
          <pc:sldMk cId="939397460" sldId="890"/>
        </pc:sldMkLst>
      </pc:sldChg>
      <pc:sldChg chg="addSp modSp add mod modTransition modMedia chgLayout">
        <pc:chgData name="Chad Toney" userId="39c81e5d-426c-4668-a176-7a2646dc5c1e" providerId="ADAL" clId="{0C886404-5FBC-4BFF-820B-1200C1C7C6C8}" dt="2023-03-15T15:59:10.136" v="70"/>
        <pc:sldMkLst>
          <pc:docMk/>
          <pc:sldMk cId="313203578" sldId="891"/>
        </pc:sldMkLst>
        <pc:spChg chg="mod ord">
          <ac:chgData name="Chad Toney" userId="39c81e5d-426c-4668-a176-7a2646dc5c1e" providerId="ADAL" clId="{0C886404-5FBC-4BFF-820B-1200C1C7C6C8}" dt="2023-03-15T15:59:09.366" v="68" actId="26606"/>
          <ac:spMkLst>
            <pc:docMk/>
            <pc:sldMk cId="313203578" sldId="891"/>
            <ac:spMk id="4" creationId="{ED6E9FFA-087D-4A34-886E-A8AEBC8B2350}"/>
          </ac:spMkLst>
        </pc:spChg>
        <pc:spChg chg="mod">
          <ac:chgData name="Chad Toney" userId="39c81e5d-426c-4668-a176-7a2646dc5c1e" providerId="ADAL" clId="{0C886404-5FBC-4BFF-820B-1200C1C7C6C8}" dt="2023-03-15T15:59:09.366" v="68" actId="26606"/>
          <ac:spMkLst>
            <pc:docMk/>
            <pc:sldMk cId="313203578" sldId="891"/>
            <ac:spMk id="5" creationId="{7BAEC7E7-B9B9-43BB-9372-16749FDD6A14}"/>
          </ac:spMkLst>
        </pc:spChg>
        <pc:picChg chg="add mod">
          <ac:chgData name="Chad Toney" userId="39c81e5d-426c-4668-a176-7a2646dc5c1e" providerId="ADAL" clId="{0C886404-5FBC-4BFF-820B-1200C1C7C6C8}" dt="2023-03-15T15:59:10.136" v="70"/>
          <ac:picMkLst>
            <pc:docMk/>
            <pc:sldMk cId="313203578" sldId="891"/>
            <ac:picMk id="7" creationId="{3549FBB4-35EC-37CE-68A8-B229C9C31EF4}"/>
          </ac:picMkLst>
        </pc:picChg>
      </pc:sldChg>
      <pc:sldChg chg="add del">
        <pc:chgData name="Chad Toney" userId="39c81e5d-426c-4668-a176-7a2646dc5c1e" providerId="ADAL" clId="{0C886404-5FBC-4BFF-820B-1200C1C7C6C8}" dt="2023-03-15T16:08:27.727" v="121" actId="47"/>
        <pc:sldMkLst>
          <pc:docMk/>
          <pc:sldMk cId="3344586093" sldId="892"/>
        </pc:sldMkLst>
      </pc:sldChg>
      <pc:sldChg chg="add del">
        <pc:chgData name="Chad Toney" userId="39c81e5d-426c-4668-a176-7a2646dc5c1e" providerId="ADAL" clId="{0C886404-5FBC-4BFF-820B-1200C1C7C6C8}" dt="2023-03-15T16:08:27.727" v="121" actId="47"/>
        <pc:sldMkLst>
          <pc:docMk/>
          <pc:sldMk cId="302639452" sldId="893"/>
        </pc:sldMkLst>
      </pc:sldChg>
      <pc:sldChg chg="addSp delSp modSp add mod modClrScheme chgLayout">
        <pc:chgData name="Chad Toney" userId="39c81e5d-426c-4668-a176-7a2646dc5c1e" providerId="ADAL" clId="{0C886404-5FBC-4BFF-820B-1200C1C7C6C8}" dt="2023-03-15T16:05:51.316" v="116" actId="108"/>
        <pc:sldMkLst>
          <pc:docMk/>
          <pc:sldMk cId="932030080" sldId="956"/>
        </pc:sldMkLst>
        <pc:spChg chg="mod">
          <ac:chgData name="Chad Toney" userId="39c81e5d-426c-4668-a176-7a2646dc5c1e" providerId="ADAL" clId="{0C886404-5FBC-4BFF-820B-1200C1C7C6C8}" dt="2023-03-15T15:59:29.727" v="73" actId="26606"/>
          <ac:spMkLst>
            <pc:docMk/>
            <pc:sldMk cId="932030080" sldId="956"/>
            <ac:spMk id="4" creationId="{7BF5B871-BC4C-4D08-B165-E90C523F2DC2}"/>
          </ac:spMkLst>
        </pc:spChg>
        <pc:spChg chg="add del">
          <ac:chgData name="Chad Toney" userId="39c81e5d-426c-4668-a176-7a2646dc5c1e" providerId="ADAL" clId="{0C886404-5FBC-4BFF-820B-1200C1C7C6C8}" dt="2023-03-15T15:59:29.727" v="73" actId="26606"/>
          <ac:spMkLst>
            <pc:docMk/>
            <pc:sldMk cId="932030080" sldId="956"/>
            <ac:spMk id="5" creationId="{A6E31740-8A4F-4C68-BCF3-51476E75BC96}"/>
          </ac:spMkLst>
        </pc:spChg>
        <pc:spChg chg="add mod">
          <ac:chgData name="Chad Toney" userId="39c81e5d-426c-4668-a176-7a2646dc5c1e" providerId="ADAL" clId="{0C886404-5FBC-4BFF-820B-1200C1C7C6C8}" dt="2023-03-15T16:05:51.316" v="116" actId="108"/>
          <ac:spMkLst>
            <pc:docMk/>
            <pc:sldMk cId="932030080" sldId="956"/>
            <ac:spMk id="9" creationId="{A6E31740-8A4F-4C68-BCF3-51476E75BC96}"/>
          </ac:spMkLst>
        </pc:spChg>
        <pc:graphicFrameChg chg="add del">
          <ac:chgData name="Chad Toney" userId="39c81e5d-426c-4668-a176-7a2646dc5c1e" providerId="ADAL" clId="{0C886404-5FBC-4BFF-820B-1200C1C7C6C8}" dt="2023-03-15T15:59:29.719" v="72" actId="26606"/>
          <ac:graphicFrameMkLst>
            <pc:docMk/>
            <pc:sldMk cId="932030080" sldId="956"/>
            <ac:graphicFrameMk id="7" creationId="{B47FE0DC-B063-A733-60B2-2EB741599255}"/>
          </ac:graphicFrameMkLst>
        </pc:graphicFrameChg>
      </pc:sldChg>
      <pc:sldChg chg="addSp delSp modSp add mod modClrScheme chgLayout">
        <pc:chgData name="Chad Toney" userId="39c81e5d-426c-4668-a176-7a2646dc5c1e" providerId="ADAL" clId="{0C886404-5FBC-4BFF-820B-1200C1C7C6C8}" dt="2023-03-15T16:05:39.774" v="114" actId="108"/>
        <pc:sldMkLst>
          <pc:docMk/>
          <pc:sldMk cId="1432737204" sldId="959"/>
        </pc:sldMkLst>
        <pc:spChg chg="mod ord">
          <ac:chgData name="Chad Toney" userId="39c81e5d-426c-4668-a176-7a2646dc5c1e" providerId="ADAL" clId="{0C886404-5FBC-4BFF-820B-1200C1C7C6C8}" dt="2023-03-15T15:58:41.347" v="66" actId="26606"/>
          <ac:spMkLst>
            <pc:docMk/>
            <pc:sldMk cId="1432737204" sldId="959"/>
            <ac:spMk id="2" creationId="{22F3DC46-966E-4C96-807E-0E5C6894139E}"/>
          </ac:spMkLst>
        </pc:spChg>
        <pc:spChg chg="add del mod">
          <ac:chgData name="Chad Toney" userId="39c81e5d-426c-4668-a176-7a2646dc5c1e" providerId="ADAL" clId="{0C886404-5FBC-4BFF-820B-1200C1C7C6C8}" dt="2023-03-15T16:05:39.774" v="114" actId="108"/>
          <ac:spMkLst>
            <pc:docMk/>
            <pc:sldMk cId="1432737204" sldId="959"/>
            <ac:spMk id="3" creationId="{338CC425-DF80-4C19-B204-DA9F1F97C7F4}"/>
          </ac:spMkLst>
        </pc:spChg>
        <pc:graphicFrameChg chg="add del mod">
          <ac:chgData name="Chad Toney" userId="39c81e5d-426c-4668-a176-7a2646dc5c1e" providerId="ADAL" clId="{0C886404-5FBC-4BFF-820B-1200C1C7C6C8}" dt="2023-03-15T15:57:58.077" v="63" actId="12084"/>
          <ac:graphicFrameMkLst>
            <pc:docMk/>
            <pc:sldMk cId="1432737204" sldId="959"/>
            <ac:graphicFrameMk id="4" creationId="{81CFB1BE-CF63-37F9-12FE-1EA0AA3D707A}"/>
          </ac:graphicFrameMkLst>
        </pc:graphicFrameChg>
      </pc:sldChg>
      <pc:sldChg chg="add">
        <pc:chgData name="Chad Toney" userId="39c81e5d-426c-4668-a176-7a2646dc5c1e" providerId="ADAL" clId="{0C886404-5FBC-4BFF-820B-1200C1C7C6C8}" dt="2023-03-15T15:55:59.403" v="57"/>
        <pc:sldMkLst>
          <pc:docMk/>
          <pc:sldMk cId="447635729" sldId="960"/>
        </pc:sldMkLst>
      </pc:sldChg>
      <pc:sldChg chg="modSp add mod modClrScheme chgLayout">
        <pc:chgData name="Chad Toney" userId="39c81e5d-426c-4668-a176-7a2646dc5c1e" providerId="ADAL" clId="{0C886404-5FBC-4BFF-820B-1200C1C7C6C8}" dt="2023-03-15T16:15:00.180" v="164" actId="20577"/>
        <pc:sldMkLst>
          <pc:docMk/>
          <pc:sldMk cId="3902683695" sldId="989"/>
        </pc:sldMkLst>
        <pc:spChg chg="mod ord">
          <ac:chgData name="Chad Toney" userId="39c81e5d-426c-4668-a176-7a2646dc5c1e" providerId="ADAL" clId="{0C886404-5FBC-4BFF-820B-1200C1C7C6C8}" dt="2023-03-15T16:12:02.533" v="131" actId="26606"/>
          <ac:spMkLst>
            <pc:docMk/>
            <pc:sldMk cId="3902683695" sldId="989"/>
            <ac:spMk id="2" creationId="{DADFAA30-B218-4055-9F92-EE9C0C44BA8B}"/>
          </ac:spMkLst>
        </pc:spChg>
        <pc:spChg chg="mod">
          <ac:chgData name="Chad Toney" userId="39c81e5d-426c-4668-a176-7a2646dc5c1e" providerId="ADAL" clId="{0C886404-5FBC-4BFF-820B-1200C1C7C6C8}" dt="2023-03-15T16:15:00.180" v="164" actId="20577"/>
          <ac:spMkLst>
            <pc:docMk/>
            <pc:sldMk cId="3902683695" sldId="989"/>
            <ac:spMk id="3" creationId="{459E9FEA-14CF-460A-AA78-96A62929701E}"/>
          </ac:spMkLst>
        </pc:spChg>
      </pc:sldChg>
      <pc:sldChg chg="add del">
        <pc:chgData name="Chad Toney" userId="39c81e5d-426c-4668-a176-7a2646dc5c1e" providerId="ADAL" clId="{0C886404-5FBC-4BFF-820B-1200C1C7C6C8}" dt="2023-03-15T16:08:27.727" v="121" actId="47"/>
        <pc:sldMkLst>
          <pc:docMk/>
          <pc:sldMk cId="2836542639" sldId="994"/>
        </pc:sldMkLst>
      </pc:sldChg>
      <pc:sldChg chg="add del">
        <pc:chgData name="Chad Toney" userId="39c81e5d-426c-4668-a176-7a2646dc5c1e" providerId="ADAL" clId="{0C886404-5FBC-4BFF-820B-1200C1C7C6C8}" dt="2023-03-15T15:59:01.196" v="67" actId="47"/>
        <pc:sldMkLst>
          <pc:docMk/>
          <pc:sldMk cId="348111686" sldId="997"/>
        </pc:sldMkLst>
      </pc:sldChg>
      <pc:sldChg chg="add">
        <pc:chgData name="Chad Toney" userId="39c81e5d-426c-4668-a176-7a2646dc5c1e" providerId="ADAL" clId="{0C886404-5FBC-4BFF-820B-1200C1C7C6C8}" dt="2023-03-15T15:55:59.403" v="57"/>
        <pc:sldMkLst>
          <pc:docMk/>
          <pc:sldMk cId="1497986800" sldId="999"/>
        </pc:sldMkLst>
      </pc:sldChg>
      <pc:sldChg chg="del">
        <pc:chgData name="Chad Toney" userId="39c81e5d-426c-4668-a176-7a2646dc5c1e" providerId="ADAL" clId="{0C886404-5FBC-4BFF-820B-1200C1C7C6C8}" dt="2023-03-15T16:00:25.388" v="75" actId="47"/>
        <pc:sldMkLst>
          <pc:docMk/>
          <pc:sldMk cId="3524371626" sldId="1125"/>
        </pc:sldMkLst>
      </pc:sldChg>
      <pc:sldChg chg="modSp mod">
        <pc:chgData name="Chad Toney" userId="39c81e5d-426c-4668-a176-7a2646dc5c1e" providerId="ADAL" clId="{0C886404-5FBC-4BFF-820B-1200C1C7C6C8}" dt="2023-03-15T15:53:59.731" v="16" actId="20577"/>
        <pc:sldMkLst>
          <pc:docMk/>
          <pc:sldMk cId="1926528717" sldId="1726"/>
        </pc:sldMkLst>
        <pc:spChg chg="mod">
          <ac:chgData name="Chad Toney" userId="39c81e5d-426c-4668-a176-7a2646dc5c1e" providerId="ADAL" clId="{0C886404-5FBC-4BFF-820B-1200C1C7C6C8}" dt="2023-03-15T15:53:59.731" v="16" actId="20577"/>
          <ac:spMkLst>
            <pc:docMk/>
            <pc:sldMk cId="1926528717" sldId="1726"/>
            <ac:spMk id="2" creationId="{34F6C887-889A-403B-BFD8-01356F5BD8AF}"/>
          </ac:spMkLst>
        </pc:spChg>
        <pc:spChg chg="mod">
          <ac:chgData name="Chad Toney" userId="39c81e5d-426c-4668-a176-7a2646dc5c1e" providerId="ADAL" clId="{0C886404-5FBC-4BFF-820B-1200C1C7C6C8}" dt="2023-03-15T15:53:51.947" v="8" actId="20577"/>
          <ac:spMkLst>
            <pc:docMk/>
            <pc:sldMk cId="1926528717" sldId="1726"/>
            <ac:spMk id="8" creationId="{F37178AF-C9E1-4F37-A32B-092EC77380E9}"/>
          </ac:spMkLst>
        </pc:spChg>
      </pc:sldChg>
      <pc:sldChg chg="delSp modSp add mod setBg">
        <pc:chgData name="Chad Toney" userId="39c81e5d-426c-4668-a176-7a2646dc5c1e" providerId="ADAL" clId="{0C886404-5FBC-4BFF-820B-1200C1C7C6C8}" dt="2023-03-15T17:21:33.788" v="291" actId="20577"/>
        <pc:sldMkLst>
          <pc:docMk/>
          <pc:sldMk cId="1854524128" sldId="1887"/>
        </pc:sldMkLst>
        <pc:spChg chg="mod">
          <ac:chgData name="Chad Toney" userId="39c81e5d-426c-4668-a176-7a2646dc5c1e" providerId="ADAL" clId="{0C886404-5FBC-4BFF-820B-1200C1C7C6C8}" dt="2023-03-15T17:20:40.513" v="283" actId="12788"/>
          <ac:spMkLst>
            <pc:docMk/>
            <pc:sldMk cId="1854524128" sldId="1887"/>
            <ac:spMk id="3" creationId="{87AEE910-193E-492A-88ED-EAE0CD6083E4}"/>
          </ac:spMkLst>
        </pc:spChg>
        <pc:spChg chg="del mod">
          <ac:chgData name="Chad Toney" userId="39c81e5d-426c-4668-a176-7a2646dc5c1e" providerId="ADAL" clId="{0C886404-5FBC-4BFF-820B-1200C1C7C6C8}" dt="2023-03-15T17:19:46.564" v="273" actId="478"/>
          <ac:spMkLst>
            <pc:docMk/>
            <pc:sldMk cId="1854524128" sldId="1887"/>
            <ac:spMk id="5" creationId="{350D74F7-BA30-4C11-ABA0-ECA56B8A7D4A}"/>
          </ac:spMkLst>
        </pc:spChg>
        <pc:graphicFrameChg chg="mod modGraphic">
          <ac:chgData name="Chad Toney" userId="39c81e5d-426c-4668-a176-7a2646dc5c1e" providerId="ADAL" clId="{0C886404-5FBC-4BFF-820B-1200C1C7C6C8}" dt="2023-03-15T17:21:33.788" v="291" actId="20577"/>
          <ac:graphicFrameMkLst>
            <pc:docMk/>
            <pc:sldMk cId="1854524128" sldId="1887"/>
            <ac:graphicFrameMk id="2" creationId="{39F055D1-D4B2-4CE2-A34E-27445E7610C4}"/>
          </ac:graphicFrameMkLst>
        </pc:graphicFrameChg>
        <pc:picChg chg="del">
          <ac:chgData name="Chad Toney" userId="39c81e5d-426c-4668-a176-7a2646dc5c1e" providerId="ADAL" clId="{0C886404-5FBC-4BFF-820B-1200C1C7C6C8}" dt="2023-03-15T17:18:08.568" v="231" actId="478"/>
          <ac:picMkLst>
            <pc:docMk/>
            <pc:sldMk cId="1854524128" sldId="1887"/>
            <ac:picMk id="6" creationId="{EC4F9B62-806A-4B9E-AFC9-064C93979590}"/>
          </ac:picMkLst>
        </pc:picChg>
      </pc:sldChg>
      <pc:sldChg chg="del">
        <pc:chgData name="Chad Toney" userId="39c81e5d-426c-4668-a176-7a2646dc5c1e" providerId="ADAL" clId="{0C886404-5FBC-4BFF-820B-1200C1C7C6C8}" dt="2023-03-15T16:00:25.388" v="75" actId="47"/>
        <pc:sldMkLst>
          <pc:docMk/>
          <pc:sldMk cId="2683835781" sldId="1944"/>
        </pc:sldMkLst>
      </pc:sldChg>
      <pc:sldChg chg="del">
        <pc:chgData name="Chad Toney" userId="39c81e5d-426c-4668-a176-7a2646dc5c1e" providerId="ADAL" clId="{0C886404-5FBC-4BFF-820B-1200C1C7C6C8}" dt="2023-03-15T16:00:25.388" v="75" actId="47"/>
        <pc:sldMkLst>
          <pc:docMk/>
          <pc:sldMk cId="3303387408" sldId="1945"/>
        </pc:sldMkLst>
      </pc:sldChg>
      <pc:sldChg chg="del">
        <pc:chgData name="Chad Toney" userId="39c81e5d-426c-4668-a176-7a2646dc5c1e" providerId="ADAL" clId="{0C886404-5FBC-4BFF-820B-1200C1C7C6C8}" dt="2023-03-15T16:00:25.388" v="75" actId="47"/>
        <pc:sldMkLst>
          <pc:docMk/>
          <pc:sldMk cId="4220722580" sldId="1946"/>
        </pc:sldMkLst>
      </pc:sldChg>
      <pc:sldChg chg="del">
        <pc:chgData name="Chad Toney" userId="39c81e5d-426c-4668-a176-7a2646dc5c1e" providerId="ADAL" clId="{0C886404-5FBC-4BFF-820B-1200C1C7C6C8}" dt="2023-03-15T16:00:25.388" v="75" actId="47"/>
        <pc:sldMkLst>
          <pc:docMk/>
          <pc:sldMk cId="3799588742" sldId="1948"/>
        </pc:sldMkLst>
      </pc:sldChg>
      <pc:sldChg chg="del">
        <pc:chgData name="Chad Toney" userId="39c81e5d-426c-4668-a176-7a2646dc5c1e" providerId="ADAL" clId="{0C886404-5FBC-4BFF-820B-1200C1C7C6C8}" dt="2023-03-15T16:00:25.388" v="75" actId="47"/>
        <pc:sldMkLst>
          <pc:docMk/>
          <pc:sldMk cId="2955010702" sldId="1950"/>
        </pc:sldMkLst>
      </pc:sldChg>
      <pc:sldChg chg="del">
        <pc:chgData name="Chad Toney" userId="39c81e5d-426c-4668-a176-7a2646dc5c1e" providerId="ADAL" clId="{0C886404-5FBC-4BFF-820B-1200C1C7C6C8}" dt="2023-03-15T16:00:25.388" v="75" actId="47"/>
        <pc:sldMkLst>
          <pc:docMk/>
          <pc:sldMk cId="1063490470" sldId="1958"/>
        </pc:sldMkLst>
      </pc:sldChg>
      <pc:sldChg chg="del">
        <pc:chgData name="Chad Toney" userId="39c81e5d-426c-4668-a176-7a2646dc5c1e" providerId="ADAL" clId="{0C886404-5FBC-4BFF-820B-1200C1C7C6C8}" dt="2023-03-15T16:00:25.388" v="75" actId="47"/>
        <pc:sldMkLst>
          <pc:docMk/>
          <pc:sldMk cId="3908187507" sldId="1959"/>
        </pc:sldMkLst>
      </pc:sldChg>
      <pc:sldChg chg="del">
        <pc:chgData name="Chad Toney" userId="39c81e5d-426c-4668-a176-7a2646dc5c1e" providerId="ADAL" clId="{0C886404-5FBC-4BFF-820B-1200C1C7C6C8}" dt="2023-03-15T16:00:25.388" v="75" actId="47"/>
        <pc:sldMkLst>
          <pc:docMk/>
          <pc:sldMk cId="1255091141" sldId="1962"/>
        </pc:sldMkLst>
      </pc:sldChg>
      <pc:sldChg chg="del">
        <pc:chgData name="Chad Toney" userId="39c81e5d-426c-4668-a176-7a2646dc5c1e" providerId="ADAL" clId="{0C886404-5FBC-4BFF-820B-1200C1C7C6C8}" dt="2023-03-15T16:00:25.388" v="75" actId="47"/>
        <pc:sldMkLst>
          <pc:docMk/>
          <pc:sldMk cId="1641945007" sldId="1963"/>
        </pc:sldMkLst>
      </pc:sldChg>
      <pc:sldChg chg="del">
        <pc:chgData name="Chad Toney" userId="39c81e5d-426c-4668-a176-7a2646dc5c1e" providerId="ADAL" clId="{0C886404-5FBC-4BFF-820B-1200C1C7C6C8}" dt="2023-03-15T16:00:25.388" v="75" actId="47"/>
        <pc:sldMkLst>
          <pc:docMk/>
          <pc:sldMk cId="2811153246" sldId="1965"/>
        </pc:sldMkLst>
      </pc:sldChg>
      <pc:sldChg chg="del">
        <pc:chgData name="Chad Toney" userId="39c81e5d-426c-4668-a176-7a2646dc5c1e" providerId="ADAL" clId="{0C886404-5FBC-4BFF-820B-1200C1C7C6C8}" dt="2023-03-15T16:00:25.388" v="75" actId="47"/>
        <pc:sldMkLst>
          <pc:docMk/>
          <pc:sldMk cId="1685832542" sldId="1967"/>
        </pc:sldMkLst>
      </pc:sldChg>
      <pc:sldChg chg="del">
        <pc:chgData name="Chad Toney" userId="39c81e5d-426c-4668-a176-7a2646dc5c1e" providerId="ADAL" clId="{0C886404-5FBC-4BFF-820B-1200C1C7C6C8}" dt="2023-03-15T16:00:25.388" v="75" actId="47"/>
        <pc:sldMkLst>
          <pc:docMk/>
          <pc:sldMk cId="320332859" sldId="1968"/>
        </pc:sldMkLst>
      </pc:sldChg>
      <pc:sldChg chg="del">
        <pc:chgData name="Chad Toney" userId="39c81e5d-426c-4668-a176-7a2646dc5c1e" providerId="ADAL" clId="{0C886404-5FBC-4BFF-820B-1200C1C7C6C8}" dt="2023-03-15T16:00:25.388" v="75" actId="47"/>
        <pc:sldMkLst>
          <pc:docMk/>
          <pc:sldMk cId="2316446445" sldId="1974"/>
        </pc:sldMkLst>
      </pc:sldChg>
      <pc:sldChg chg="del">
        <pc:chgData name="Chad Toney" userId="39c81e5d-426c-4668-a176-7a2646dc5c1e" providerId="ADAL" clId="{0C886404-5FBC-4BFF-820B-1200C1C7C6C8}" dt="2023-03-15T16:00:25.388" v="75" actId="47"/>
        <pc:sldMkLst>
          <pc:docMk/>
          <pc:sldMk cId="3119529507" sldId="1975"/>
        </pc:sldMkLst>
      </pc:sldChg>
      <pc:sldChg chg="del">
        <pc:chgData name="Chad Toney" userId="39c81e5d-426c-4668-a176-7a2646dc5c1e" providerId="ADAL" clId="{0C886404-5FBC-4BFF-820B-1200C1C7C6C8}" dt="2023-03-15T16:00:25.388" v="75" actId="47"/>
        <pc:sldMkLst>
          <pc:docMk/>
          <pc:sldMk cId="1302131148" sldId="1976"/>
        </pc:sldMkLst>
      </pc:sldChg>
      <pc:sldChg chg="del">
        <pc:chgData name="Chad Toney" userId="39c81e5d-426c-4668-a176-7a2646dc5c1e" providerId="ADAL" clId="{0C886404-5FBC-4BFF-820B-1200C1C7C6C8}" dt="2023-03-15T16:00:25.388" v="75" actId="47"/>
        <pc:sldMkLst>
          <pc:docMk/>
          <pc:sldMk cId="4014594467" sldId="1977"/>
        </pc:sldMkLst>
      </pc:sldChg>
      <pc:sldChg chg="del">
        <pc:chgData name="Chad Toney" userId="39c81e5d-426c-4668-a176-7a2646dc5c1e" providerId="ADAL" clId="{0C886404-5FBC-4BFF-820B-1200C1C7C6C8}" dt="2023-03-15T16:00:25.388" v="75" actId="47"/>
        <pc:sldMkLst>
          <pc:docMk/>
          <pc:sldMk cId="2101331632" sldId="1978"/>
        </pc:sldMkLst>
      </pc:sldChg>
      <pc:sldChg chg="del">
        <pc:chgData name="Chad Toney" userId="39c81e5d-426c-4668-a176-7a2646dc5c1e" providerId="ADAL" clId="{0C886404-5FBC-4BFF-820B-1200C1C7C6C8}" dt="2023-03-15T16:00:25.388" v="75" actId="47"/>
        <pc:sldMkLst>
          <pc:docMk/>
          <pc:sldMk cId="2282823119" sldId="1979"/>
        </pc:sldMkLst>
      </pc:sldChg>
      <pc:sldChg chg="del">
        <pc:chgData name="Chad Toney" userId="39c81e5d-426c-4668-a176-7a2646dc5c1e" providerId="ADAL" clId="{0C886404-5FBC-4BFF-820B-1200C1C7C6C8}" dt="2023-03-15T16:00:25.388" v="75" actId="47"/>
        <pc:sldMkLst>
          <pc:docMk/>
          <pc:sldMk cId="128198328" sldId="1980"/>
        </pc:sldMkLst>
      </pc:sldChg>
      <pc:sldChg chg="del">
        <pc:chgData name="Chad Toney" userId="39c81e5d-426c-4668-a176-7a2646dc5c1e" providerId="ADAL" clId="{0C886404-5FBC-4BFF-820B-1200C1C7C6C8}" dt="2023-03-15T16:00:25.388" v="75" actId="47"/>
        <pc:sldMkLst>
          <pc:docMk/>
          <pc:sldMk cId="1607356358" sldId="1982"/>
        </pc:sldMkLst>
      </pc:sldChg>
      <pc:sldChg chg="del">
        <pc:chgData name="Chad Toney" userId="39c81e5d-426c-4668-a176-7a2646dc5c1e" providerId="ADAL" clId="{0C886404-5FBC-4BFF-820B-1200C1C7C6C8}" dt="2023-03-15T16:00:25.388" v="75" actId="47"/>
        <pc:sldMkLst>
          <pc:docMk/>
          <pc:sldMk cId="758960388" sldId="1983"/>
        </pc:sldMkLst>
      </pc:sldChg>
      <pc:sldChg chg="del">
        <pc:chgData name="Chad Toney" userId="39c81e5d-426c-4668-a176-7a2646dc5c1e" providerId="ADAL" clId="{0C886404-5FBC-4BFF-820B-1200C1C7C6C8}" dt="2023-03-15T16:00:25.388" v="75" actId="47"/>
        <pc:sldMkLst>
          <pc:docMk/>
          <pc:sldMk cId="712756575" sldId="1984"/>
        </pc:sldMkLst>
      </pc:sldChg>
      <pc:sldChg chg="del">
        <pc:chgData name="Chad Toney" userId="39c81e5d-426c-4668-a176-7a2646dc5c1e" providerId="ADAL" clId="{0C886404-5FBC-4BFF-820B-1200C1C7C6C8}" dt="2023-03-15T16:00:25.388" v="75" actId="47"/>
        <pc:sldMkLst>
          <pc:docMk/>
          <pc:sldMk cId="2636857144" sldId="1985"/>
        </pc:sldMkLst>
      </pc:sldChg>
      <pc:sldChg chg="del">
        <pc:chgData name="Chad Toney" userId="39c81e5d-426c-4668-a176-7a2646dc5c1e" providerId="ADAL" clId="{0C886404-5FBC-4BFF-820B-1200C1C7C6C8}" dt="2023-03-15T16:00:25.388" v="75" actId="47"/>
        <pc:sldMkLst>
          <pc:docMk/>
          <pc:sldMk cId="1750787315" sldId="1986"/>
        </pc:sldMkLst>
      </pc:sldChg>
      <pc:sldChg chg="del">
        <pc:chgData name="Chad Toney" userId="39c81e5d-426c-4668-a176-7a2646dc5c1e" providerId="ADAL" clId="{0C886404-5FBC-4BFF-820B-1200C1C7C6C8}" dt="2023-03-15T16:00:25.388" v="75" actId="47"/>
        <pc:sldMkLst>
          <pc:docMk/>
          <pc:sldMk cId="3185665330" sldId="1987"/>
        </pc:sldMkLst>
      </pc:sldChg>
      <pc:sldChg chg="del">
        <pc:chgData name="Chad Toney" userId="39c81e5d-426c-4668-a176-7a2646dc5c1e" providerId="ADAL" clId="{0C886404-5FBC-4BFF-820B-1200C1C7C6C8}" dt="2023-03-15T16:00:25.388" v="75" actId="47"/>
        <pc:sldMkLst>
          <pc:docMk/>
          <pc:sldMk cId="137154401" sldId="1988"/>
        </pc:sldMkLst>
      </pc:sldChg>
      <pc:sldChg chg="del">
        <pc:chgData name="Chad Toney" userId="39c81e5d-426c-4668-a176-7a2646dc5c1e" providerId="ADAL" clId="{0C886404-5FBC-4BFF-820B-1200C1C7C6C8}" dt="2023-03-15T16:00:25.388" v="75" actId="47"/>
        <pc:sldMkLst>
          <pc:docMk/>
          <pc:sldMk cId="2303477986" sldId="1989"/>
        </pc:sldMkLst>
      </pc:sldChg>
      <pc:sldChg chg="del">
        <pc:chgData name="Chad Toney" userId="39c81e5d-426c-4668-a176-7a2646dc5c1e" providerId="ADAL" clId="{0C886404-5FBC-4BFF-820B-1200C1C7C6C8}" dt="2023-03-15T16:00:25.388" v="75" actId="47"/>
        <pc:sldMkLst>
          <pc:docMk/>
          <pc:sldMk cId="2002440615" sldId="1990"/>
        </pc:sldMkLst>
      </pc:sldChg>
      <pc:sldChg chg="del">
        <pc:chgData name="Chad Toney" userId="39c81e5d-426c-4668-a176-7a2646dc5c1e" providerId="ADAL" clId="{0C886404-5FBC-4BFF-820B-1200C1C7C6C8}" dt="2023-03-15T16:00:25.388" v="75" actId="47"/>
        <pc:sldMkLst>
          <pc:docMk/>
          <pc:sldMk cId="3192656527" sldId="1991"/>
        </pc:sldMkLst>
      </pc:sldChg>
      <pc:sldChg chg="del">
        <pc:chgData name="Chad Toney" userId="39c81e5d-426c-4668-a176-7a2646dc5c1e" providerId="ADAL" clId="{0C886404-5FBC-4BFF-820B-1200C1C7C6C8}" dt="2023-03-15T16:00:25.388" v="75" actId="47"/>
        <pc:sldMkLst>
          <pc:docMk/>
          <pc:sldMk cId="1872331249" sldId="1992"/>
        </pc:sldMkLst>
      </pc:sldChg>
      <pc:sldChg chg="del">
        <pc:chgData name="Chad Toney" userId="39c81e5d-426c-4668-a176-7a2646dc5c1e" providerId="ADAL" clId="{0C886404-5FBC-4BFF-820B-1200C1C7C6C8}" dt="2023-03-15T16:00:25.388" v="75" actId="47"/>
        <pc:sldMkLst>
          <pc:docMk/>
          <pc:sldMk cId="4290874843" sldId="1993"/>
        </pc:sldMkLst>
      </pc:sldChg>
      <pc:sldChg chg="del">
        <pc:chgData name="Chad Toney" userId="39c81e5d-426c-4668-a176-7a2646dc5c1e" providerId="ADAL" clId="{0C886404-5FBC-4BFF-820B-1200C1C7C6C8}" dt="2023-03-15T16:00:25.388" v="75" actId="47"/>
        <pc:sldMkLst>
          <pc:docMk/>
          <pc:sldMk cId="3367515368" sldId="1994"/>
        </pc:sldMkLst>
      </pc:sldChg>
      <pc:sldChg chg="del">
        <pc:chgData name="Chad Toney" userId="39c81e5d-426c-4668-a176-7a2646dc5c1e" providerId="ADAL" clId="{0C886404-5FBC-4BFF-820B-1200C1C7C6C8}" dt="2023-03-15T16:00:25.388" v="75" actId="47"/>
        <pc:sldMkLst>
          <pc:docMk/>
          <pc:sldMk cId="2493778395" sldId="1996"/>
        </pc:sldMkLst>
      </pc:sldChg>
      <pc:sldChg chg="del">
        <pc:chgData name="Chad Toney" userId="39c81e5d-426c-4668-a176-7a2646dc5c1e" providerId="ADAL" clId="{0C886404-5FBC-4BFF-820B-1200C1C7C6C8}" dt="2023-03-15T16:00:25.388" v="75" actId="47"/>
        <pc:sldMkLst>
          <pc:docMk/>
          <pc:sldMk cId="256587547" sldId="1997"/>
        </pc:sldMkLst>
      </pc:sldChg>
      <pc:sldChg chg="del">
        <pc:chgData name="Chad Toney" userId="39c81e5d-426c-4668-a176-7a2646dc5c1e" providerId="ADAL" clId="{0C886404-5FBC-4BFF-820B-1200C1C7C6C8}" dt="2023-03-15T16:00:25.388" v="75" actId="47"/>
        <pc:sldMkLst>
          <pc:docMk/>
          <pc:sldMk cId="548766671" sldId="1998"/>
        </pc:sldMkLst>
      </pc:sldChg>
      <pc:sldChg chg="del">
        <pc:chgData name="Chad Toney" userId="39c81e5d-426c-4668-a176-7a2646dc5c1e" providerId="ADAL" clId="{0C886404-5FBC-4BFF-820B-1200C1C7C6C8}" dt="2023-03-15T16:00:25.388" v="75" actId="47"/>
        <pc:sldMkLst>
          <pc:docMk/>
          <pc:sldMk cId="414503638" sldId="1999"/>
        </pc:sldMkLst>
      </pc:sldChg>
      <pc:sldChg chg="del">
        <pc:chgData name="Chad Toney" userId="39c81e5d-426c-4668-a176-7a2646dc5c1e" providerId="ADAL" clId="{0C886404-5FBC-4BFF-820B-1200C1C7C6C8}" dt="2023-03-15T16:00:25.388" v="75" actId="47"/>
        <pc:sldMkLst>
          <pc:docMk/>
          <pc:sldMk cId="2988141205" sldId="2000"/>
        </pc:sldMkLst>
      </pc:sldChg>
      <pc:sldChg chg="del">
        <pc:chgData name="Chad Toney" userId="39c81e5d-426c-4668-a176-7a2646dc5c1e" providerId="ADAL" clId="{0C886404-5FBC-4BFF-820B-1200C1C7C6C8}" dt="2023-03-15T16:00:25.388" v="75" actId="47"/>
        <pc:sldMkLst>
          <pc:docMk/>
          <pc:sldMk cId="3190792829" sldId="2001"/>
        </pc:sldMkLst>
      </pc:sldChg>
      <pc:sldChg chg="del">
        <pc:chgData name="Chad Toney" userId="39c81e5d-426c-4668-a176-7a2646dc5c1e" providerId="ADAL" clId="{0C886404-5FBC-4BFF-820B-1200C1C7C6C8}" dt="2023-03-15T16:00:25.388" v="75" actId="47"/>
        <pc:sldMkLst>
          <pc:docMk/>
          <pc:sldMk cId="3280113141" sldId="2002"/>
        </pc:sldMkLst>
      </pc:sldChg>
      <pc:sldChg chg="del">
        <pc:chgData name="Chad Toney" userId="39c81e5d-426c-4668-a176-7a2646dc5c1e" providerId="ADAL" clId="{0C886404-5FBC-4BFF-820B-1200C1C7C6C8}" dt="2023-03-15T16:00:25.388" v="75" actId="47"/>
        <pc:sldMkLst>
          <pc:docMk/>
          <pc:sldMk cId="2289325241" sldId="2003"/>
        </pc:sldMkLst>
      </pc:sldChg>
      <pc:sldChg chg="del">
        <pc:chgData name="Chad Toney" userId="39c81e5d-426c-4668-a176-7a2646dc5c1e" providerId="ADAL" clId="{0C886404-5FBC-4BFF-820B-1200C1C7C6C8}" dt="2023-03-15T16:00:25.388" v="75" actId="47"/>
        <pc:sldMkLst>
          <pc:docMk/>
          <pc:sldMk cId="3455348686" sldId="2006"/>
        </pc:sldMkLst>
      </pc:sldChg>
      <pc:sldChg chg="del">
        <pc:chgData name="Chad Toney" userId="39c81e5d-426c-4668-a176-7a2646dc5c1e" providerId="ADAL" clId="{0C886404-5FBC-4BFF-820B-1200C1C7C6C8}" dt="2023-03-15T16:00:25.388" v="75" actId="47"/>
        <pc:sldMkLst>
          <pc:docMk/>
          <pc:sldMk cId="3784502347" sldId="2007"/>
        </pc:sldMkLst>
      </pc:sldChg>
      <pc:sldChg chg="del">
        <pc:chgData name="Chad Toney" userId="39c81e5d-426c-4668-a176-7a2646dc5c1e" providerId="ADAL" clId="{0C886404-5FBC-4BFF-820B-1200C1C7C6C8}" dt="2023-03-15T16:00:25.388" v="75" actId="47"/>
        <pc:sldMkLst>
          <pc:docMk/>
          <pc:sldMk cId="3627710093" sldId="2008"/>
        </pc:sldMkLst>
      </pc:sldChg>
      <pc:sldChg chg="del">
        <pc:chgData name="Chad Toney" userId="39c81e5d-426c-4668-a176-7a2646dc5c1e" providerId="ADAL" clId="{0C886404-5FBC-4BFF-820B-1200C1C7C6C8}" dt="2023-03-15T16:00:25.388" v="75" actId="47"/>
        <pc:sldMkLst>
          <pc:docMk/>
          <pc:sldMk cId="911440868" sldId="2009"/>
        </pc:sldMkLst>
      </pc:sldChg>
      <pc:sldChg chg="del">
        <pc:chgData name="Chad Toney" userId="39c81e5d-426c-4668-a176-7a2646dc5c1e" providerId="ADAL" clId="{0C886404-5FBC-4BFF-820B-1200C1C7C6C8}" dt="2023-03-15T16:00:25.388" v="75" actId="47"/>
        <pc:sldMkLst>
          <pc:docMk/>
          <pc:sldMk cId="3590843738" sldId="2010"/>
        </pc:sldMkLst>
      </pc:sldChg>
      <pc:sldChg chg="del">
        <pc:chgData name="Chad Toney" userId="39c81e5d-426c-4668-a176-7a2646dc5c1e" providerId="ADAL" clId="{0C886404-5FBC-4BFF-820B-1200C1C7C6C8}" dt="2023-03-15T16:00:25.388" v="75" actId="47"/>
        <pc:sldMkLst>
          <pc:docMk/>
          <pc:sldMk cId="1313980540" sldId="2011"/>
        </pc:sldMkLst>
      </pc:sldChg>
      <pc:sldChg chg="del">
        <pc:chgData name="Chad Toney" userId="39c81e5d-426c-4668-a176-7a2646dc5c1e" providerId="ADAL" clId="{0C886404-5FBC-4BFF-820B-1200C1C7C6C8}" dt="2023-03-15T16:00:25.388" v="75" actId="47"/>
        <pc:sldMkLst>
          <pc:docMk/>
          <pc:sldMk cId="3225057381" sldId="2013"/>
        </pc:sldMkLst>
      </pc:sldChg>
      <pc:sldChg chg="del">
        <pc:chgData name="Chad Toney" userId="39c81e5d-426c-4668-a176-7a2646dc5c1e" providerId="ADAL" clId="{0C886404-5FBC-4BFF-820B-1200C1C7C6C8}" dt="2023-03-15T16:00:25.388" v="75" actId="47"/>
        <pc:sldMkLst>
          <pc:docMk/>
          <pc:sldMk cId="2593016545" sldId="2014"/>
        </pc:sldMkLst>
      </pc:sldChg>
      <pc:sldChg chg="del">
        <pc:chgData name="Chad Toney" userId="39c81e5d-426c-4668-a176-7a2646dc5c1e" providerId="ADAL" clId="{0C886404-5FBC-4BFF-820B-1200C1C7C6C8}" dt="2023-03-15T16:00:25.388" v="75" actId="47"/>
        <pc:sldMkLst>
          <pc:docMk/>
          <pc:sldMk cId="2017084221" sldId="2015"/>
        </pc:sldMkLst>
      </pc:sldChg>
      <pc:sldChg chg="del">
        <pc:chgData name="Chad Toney" userId="39c81e5d-426c-4668-a176-7a2646dc5c1e" providerId="ADAL" clId="{0C886404-5FBC-4BFF-820B-1200C1C7C6C8}" dt="2023-03-15T16:00:25.388" v="75" actId="47"/>
        <pc:sldMkLst>
          <pc:docMk/>
          <pc:sldMk cId="1540858526" sldId="2016"/>
        </pc:sldMkLst>
      </pc:sldChg>
      <pc:sldChg chg="del">
        <pc:chgData name="Chad Toney" userId="39c81e5d-426c-4668-a176-7a2646dc5c1e" providerId="ADAL" clId="{0C886404-5FBC-4BFF-820B-1200C1C7C6C8}" dt="2023-03-15T16:00:25.388" v="75" actId="47"/>
        <pc:sldMkLst>
          <pc:docMk/>
          <pc:sldMk cId="2705665446" sldId="2017"/>
        </pc:sldMkLst>
      </pc:sldChg>
      <pc:sldChg chg="del">
        <pc:chgData name="Chad Toney" userId="39c81e5d-426c-4668-a176-7a2646dc5c1e" providerId="ADAL" clId="{0C886404-5FBC-4BFF-820B-1200C1C7C6C8}" dt="2023-03-15T16:00:25.388" v="75" actId="47"/>
        <pc:sldMkLst>
          <pc:docMk/>
          <pc:sldMk cId="1571403276" sldId="2018"/>
        </pc:sldMkLst>
      </pc:sldChg>
      <pc:sldChg chg="del">
        <pc:chgData name="Chad Toney" userId="39c81e5d-426c-4668-a176-7a2646dc5c1e" providerId="ADAL" clId="{0C886404-5FBC-4BFF-820B-1200C1C7C6C8}" dt="2023-03-15T16:00:25.388" v="75" actId="47"/>
        <pc:sldMkLst>
          <pc:docMk/>
          <pc:sldMk cId="3338742778" sldId="2019"/>
        </pc:sldMkLst>
      </pc:sldChg>
      <pc:sldChg chg="del">
        <pc:chgData name="Chad Toney" userId="39c81e5d-426c-4668-a176-7a2646dc5c1e" providerId="ADAL" clId="{0C886404-5FBC-4BFF-820B-1200C1C7C6C8}" dt="2023-03-15T16:00:25.388" v="75" actId="47"/>
        <pc:sldMkLst>
          <pc:docMk/>
          <pc:sldMk cId="1944280845" sldId="2020"/>
        </pc:sldMkLst>
      </pc:sldChg>
      <pc:sldChg chg="del">
        <pc:chgData name="Chad Toney" userId="39c81e5d-426c-4668-a176-7a2646dc5c1e" providerId="ADAL" clId="{0C886404-5FBC-4BFF-820B-1200C1C7C6C8}" dt="2023-03-15T16:00:25.388" v="75" actId="47"/>
        <pc:sldMkLst>
          <pc:docMk/>
          <pc:sldMk cId="1715516279" sldId="2021"/>
        </pc:sldMkLst>
      </pc:sldChg>
      <pc:sldChg chg="del">
        <pc:chgData name="Chad Toney" userId="39c81e5d-426c-4668-a176-7a2646dc5c1e" providerId="ADAL" clId="{0C886404-5FBC-4BFF-820B-1200C1C7C6C8}" dt="2023-03-15T16:00:25.388" v="75" actId="47"/>
        <pc:sldMkLst>
          <pc:docMk/>
          <pc:sldMk cId="3023841591" sldId="2022"/>
        </pc:sldMkLst>
      </pc:sldChg>
      <pc:sldChg chg="del">
        <pc:chgData name="Chad Toney" userId="39c81e5d-426c-4668-a176-7a2646dc5c1e" providerId="ADAL" clId="{0C886404-5FBC-4BFF-820B-1200C1C7C6C8}" dt="2023-03-15T16:00:25.388" v="75" actId="47"/>
        <pc:sldMkLst>
          <pc:docMk/>
          <pc:sldMk cId="1749128010" sldId="2023"/>
        </pc:sldMkLst>
      </pc:sldChg>
      <pc:sldChg chg="del">
        <pc:chgData name="Chad Toney" userId="39c81e5d-426c-4668-a176-7a2646dc5c1e" providerId="ADAL" clId="{0C886404-5FBC-4BFF-820B-1200C1C7C6C8}" dt="2023-03-15T16:00:25.388" v="75" actId="47"/>
        <pc:sldMkLst>
          <pc:docMk/>
          <pc:sldMk cId="3105970657" sldId="2024"/>
        </pc:sldMkLst>
      </pc:sldChg>
      <pc:sldChg chg="del">
        <pc:chgData name="Chad Toney" userId="39c81e5d-426c-4668-a176-7a2646dc5c1e" providerId="ADAL" clId="{0C886404-5FBC-4BFF-820B-1200C1C7C6C8}" dt="2023-03-15T16:00:25.388" v="75" actId="47"/>
        <pc:sldMkLst>
          <pc:docMk/>
          <pc:sldMk cId="3668382183" sldId="2025"/>
        </pc:sldMkLst>
      </pc:sldChg>
      <pc:sldChg chg="del">
        <pc:chgData name="Chad Toney" userId="39c81e5d-426c-4668-a176-7a2646dc5c1e" providerId="ADAL" clId="{0C886404-5FBC-4BFF-820B-1200C1C7C6C8}" dt="2023-03-15T16:00:25.388" v="75" actId="47"/>
        <pc:sldMkLst>
          <pc:docMk/>
          <pc:sldMk cId="1262735523" sldId="2026"/>
        </pc:sldMkLst>
      </pc:sldChg>
      <pc:sldChg chg="modSp mod">
        <pc:chgData name="Chad Toney" userId="39c81e5d-426c-4668-a176-7a2646dc5c1e" providerId="ADAL" clId="{0C886404-5FBC-4BFF-820B-1200C1C7C6C8}" dt="2023-03-15T16:17:09.044" v="177" actId="14100"/>
        <pc:sldMkLst>
          <pc:docMk/>
          <pc:sldMk cId="1899328972" sldId="2027"/>
        </pc:sldMkLst>
        <pc:spChg chg="mod">
          <ac:chgData name="Chad Toney" userId="39c81e5d-426c-4668-a176-7a2646dc5c1e" providerId="ADAL" clId="{0C886404-5FBC-4BFF-820B-1200C1C7C6C8}" dt="2023-03-15T15:54:10.252" v="27" actId="20577"/>
          <ac:spMkLst>
            <pc:docMk/>
            <pc:sldMk cId="1899328972" sldId="2027"/>
            <ac:spMk id="2" creationId="{934B0030-F94B-40E6-9749-3FAEB5559B8F}"/>
          </ac:spMkLst>
        </pc:spChg>
        <pc:spChg chg="mod">
          <ac:chgData name="Chad Toney" userId="39c81e5d-426c-4668-a176-7a2646dc5c1e" providerId="ADAL" clId="{0C886404-5FBC-4BFF-820B-1200C1C7C6C8}" dt="2023-03-15T16:17:09.044" v="177" actId="14100"/>
          <ac:spMkLst>
            <pc:docMk/>
            <pc:sldMk cId="1899328972" sldId="2027"/>
            <ac:spMk id="5" creationId="{350D74F7-BA30-4C11-ABA0-ECA56B8A7D4A}"/>
          </ac:spMkLst>
        </pc:spChg>
      </pc:sldChg>
      <pc:sldChg chg="del">
        <pc:chgData name="Chad Toney" userId="39c81e5d-426c-4668-a176-7a2646dc5c1e" providerId="ADAL" clId="{0C886404-5FBC-4BFF-820B-1200C1C7C6C8}" dt="2023-03-15T16:00:25.388" v="75" actId="47"/>
        <pc:sldMkLst>
          <pc:docMk/>
          <pc:sldMk cId="697198734" sldId="2028"/>
        </pc:sldMkLst>
      </pc:sldChg>
      <pc:sldChg chg="del">
        <pc:chgData name="Chad Toney" userId="39c81e5d-426c-4668-a176-7a2646dc5c1e" providerId="ADAL" clId="{0C886404-5FBC-4BFF-820B-1200C1C7C6C8}" dt="2023-03-15T16:00:25.388" v="75" actId="47"/>
        <pc:sldMkLst>
          <pc:docMk/>
          <pc:sldMk cId="3906153487" sldId="2029"/>
        </pc:sldMkLst>
      </pc:sldChg>
      <pc:sldChg chg="del">
        <pc:chgData name="Chad Toney" userId="39c81e5d-426c-4668-a176-7a2646dc5c1e" providerId="ADAL" clId="{0C886404-5FBC-4BFF-820B-1200C1C7C6C8}" dt="2023-03-15T16:00:25.388" v="75" actId="47"/>
        <pc:sldMkLst>
          <pc:docMk/>
          <pc:sldMk cId="3598722975" sldId="2030"/>
        </pc:sldMkLst>
      </pc:sldChg>
      <pc:sldChg chg="del">
        <pc:chgData name="Chad Toney" userId="39c81e5d-426c-4668-a176-7a2646dc5c1e" providerId="ADAL" clId="{0C886404-5FBC-4BFF-820B-1200C1C7C6C8}" dt="2023-03-15T16:00:25.388" v="75" actId="47"/>
        <pc:sldMkLst>
          <pc:docMk/>
          <pc:sldMk cId="1521493419" sldId="2031"/>
        </pc:sldMkLst>
      </pc:sldChg>
      <pc:sldChg chg="del">
        <pc:chgData name="Chad Toney" userId="39c81e5d-426c-4668-a176-7a2646dc5c1e" providerId="ADAL" clId="{0C886404-5FBC-4BFF-820B-1200C1C7C6C8}" dt="2023-03-15T16:00:25.388" v="75" actId="47"/>
        <pc:sldMkLst>
          <pc:docMk/>
          <pc:sldMk cId="3569103650" sldId="2032"/>
        </pc:sldMkLst>
      </pc:sldChg>
      <pc:sldChg chg="del">
        <pc:chgData name="Chad Toney" userId="39c81e5d-426c-4668-a176-7a2646dc5c1e" providerId="ADAL" clId="{0C886404-5FBC-4BFF-820B-1200C1C7C6C8}" dt="2023-03-15T16:00:25.388" v="75" actId="47"/>
        <pc:sldMkLst>
          <pc:docMk/>
          <pc:sldMk cId="4256469990" sldId="2033"/>
        </pc:sldMkLst>
      </pc:sldChg>
      <pc:sldChg chg="del">
        <pc:chgData name="Chad Toney" userId="39c81e5d-426c-4668-a176-7a2646dc5c1e" providerId="ADAL" clId="{0C886404-5FBC-4BFF-820B-1200C1C7C6C8}" dt="2023-03-15T16:00:25.388" v="75" actId="47"/>
        <pc:sldMkLst>
          <pc:docMk/>
          <pc:sldMk cId="3117574541" sldId="2035"/>
        </pc:sldMkLst>
      </pc:sldChg>
      <pc:sldChg chg="del">
        <pc:chgData name="Chad Toney" userId="39c81e5d-426c-4668-a176-7a2646dc5c1e" providerId="ADAL" clId="{0C886404-5FBC-4BFF-820B-1200C1C7C6C8}" dt="2023-03-15T16:00:25.388" v="75" actId="47"/>
        <pc:sldMkLst>
          <pc:docMk/>
          <pc:sldMk cId="3312553238" sldId="2040"/>
        </pc:sldMkLst>
      </pc:sldChg>
      <pc:sldChg chg="del">
        <pc:chgData name="Chad Toney" userId="39c81e5d-426c-4668-a176-7a2646dc5c1e" providerId="ADAL" clId="{0C886404-5FBC-4BFF-820B-1200C1C7C6C8}" dt="2023-03-15T16:00:25.388" v="75" actId="47"/>
        <pc:sldMkLst>
          <pc:docMk/>
          <pc:sldMk cId="3943201934" sldId="2042"/>
        </pc:sldMkLst>
      </pc:sldChg>
      <pc:sldChg chg="del">
        <pc:chgData name="Chad Toney" userId="39c81e5d-426c-4668-a176-7a2646dc5c1e" providerId="ADAL" clId="{0C886404-5FBC-4BFF-820B-1200C1C7C6C8}" dt="2023-03-15T16:00:25.388" v="75" actId="47"/>
        <pc:sldMkLst>
          <pc:docMk/>
          <pc:sldMk cId="1677631800" sldId="2043"/>
        </pc:sldMkLst>
      </pc:sldChg>
      <pc:sldChg chg="del">
        <pc:chgData name="Chad Toney" userId="39c81e5d-426c-4668-a176-7a2646dc5c1e" providerId="ADAL" clId="{0C886404-5FBC-4BFF-820B-1200C1C7C6C8}" dt="2023-03-15T16:00:25.388" v="75" actId="47"/>
        <pc:sldMkLst>
          <pc:docMk/>
          <pc:sldMk cId="371613484" sldId="2044"/>
        </pc:sldMkLst>
      </pc:sldChg>
      <pc:sldChg chg="del">
        <pc:chgData name="Chad Toney" userId="39c81e5d-426c-4668-a176-7a2646dc5c1e" providerId="ADAL" clId="{0C886404-5FBC-4BFF-820B-1200C1C7C6C8}" dt="2023-03-15T16:00:25.388" v="75" actId="47"/>
        <pc:sldMkLst>
          <pc:docMk/>
          <pc:sldMk cId="2096921432" sldId="2045"/>
        </pc:sldMkLst>
      </pc:sldChg>
      <pc:sldChg chg="del">
        <pc:chgData name="Chad Toney" userId="39c81e5d-426c-4668-a176-7a2646dc5c1e" providerId="ADAL" clId="{0C886404-5FBC-4BFF-820B-1200C1C7C6C8}" dt="2023-03-15T16:00:25.388" v="75" actId="47"/>
        <pc:sldMkLst>
          <pc:docMk/>
          <pc:sldMk cId="3231412926" sldId="2046"/>
        </pc:sldMkLst>
      </pc:sldChg>
      <pc:sldChg chg="del">
        <pc:chgData name="Chad Toney" userId="39c81e5d-426c-4668-a176-7a2646dc5c1e" providerId="ADAL" clId="{0C886404-5FBC-4BFF-820B-1200C1C7C6C8}" dt="2023-03-15T16:00:25.388" v="75" actId="47"/>
        <pc:sldMkLst>
          <pc:docMk/>
          <pc:sldMk cId="3910719370" sldId="2048"/>
        </pc:sldMkLst>
      </pc:sldChg>
      <pc:sldChg chg="del">
        <pc:chgData name="Chad Toney" userId="39c81e5d-426c-4668-a176-7a2646dc5c1e" providerId="ADAL" clId="{0C886404-5FBC-4BFF-820B-1200C1C7C6C8}" dt="2023-03-15T16:00:25.388" v="75" actId="47"/>
        <pc:sldMkLst>
          <pc:docMk/>
          <pc:sldMk cId="4024417566" sldId="2049"/>
        </pc:sldMkLst>
      </pc:sldChg>
      <pc:sldChg chg="del">
        <pc:chgData name="Chad Toney" userId="39c81e5d-426c-4668-a176-7a2646dc5c1e" providerId="ADAL" clId="{0C886404-5FBC-4BFF-820B-1200C1C7C6C8}" dt="2023-03-15T16:00:25.388" v="75" actId="47"/>
        <pc:sldMkLst>
          <pc:docMk/>
          <pc:sldMk cId="1613889912" sldId="2051"/>
        </pc:sldMkLst>
      </pc:sldChg>
      <pc:sldChg chg="del">
        <pc:chgData name="Chad Toney" userId="39c81e5d-426c-4668-a176-7a2646dc5c1e" providerId="ADAL" clId="{0C886404-5FBC-4BFF-820B-1200C1C7C6C8}" dt="2023-03-15T16:00:25.388" v="75" actId="47"/>
        <pc:sldMkLst>
          <pc:docMk/>
          <pc:sldMk cId="786327871" sldId="2052"/>
        </pc:sldMkLst>
      </pc:sldChg>
      <pc:sldChg chg="del">
        <pc:chgData name="Chad Toney" userId="39c81e5d-426c-4668-a176-7a2646dc5c1e" providerId="ADAL" clId="{0C886404-5FBC-4BFF-820B-1200C1C7C6C8}" dt="2023-03-15T16:00:25.388" v="75" actId="47"/>
        <pc:sldMkLst>
          <pc:docMk/>
          <pc:sldMk cId="2378231161" sldId="2053"/>
        </pc:sldMkLst>
      </pc:sldChg>
      <pc:sldChg chg="del">
        <pc:chgData name="Chad Toney" userId="39c81e5d-426c-4668-a176-7a2646dc5c1e" providerId="ADAL" clId="{0C886404-5FBC-4BFF-820B-1200C1C7C6C8}" dt="2023-03-15T16:00:25.388" v="75" actId="47"/>
        <pc:sldMkLst>
          <pc:docMk/>
          <pc:sldMk cId="704400802" sldId="2055"/>
        </pc:sldMkLst>
      </pc:sldChg>
      <pc:sldChg chg="del">
        <pc:chgData name="Chad Toney" userId="39c81e5d-426c-4668-a176-7a2646dc5c1e" providerId="ADAL" clId="{0C886404-5FBC-4BFF-820B-1200C1C7C6C8}" dt="2023-03-15T16:00:25.388" v="75" actId="47"/>
        <pc:sldMkLst>
          <pc:docMk/>
          <pc:sldMk cId="472933646" sldId="2056"/>
        </pc:sldMkLst>
      </pc:sldChg>
      <pc:sldChg chg="del">
        <pc:chgData name="Chad Toney" userId="39c81e5d-426c-4668-a176-7a2646dc5c1e" providerId="ADAL" clId="{0C886404-5FBC-4BFF-820B-1200C1C7C6C8}" dt="2023-03-15T16:00:25.388" v="75" actId="47"/>
        <pc:sldMkLst>
          <pc:docMk/>
          <pc:sldMk cId="114526422" sldId="2057"/>
        </pc:sldMkLst>
      </pc:sldChg>
      <pc:sldChg chg="del">
        <pc:chgData name="Chad Toney" userId="39c81e5d-426c-4668-a176-7a2646dc5c1e" providerId="ADAL" clId="{0C886404-5FBC-4BFF-820B-1200C1C7C6C8}" dt="2023-03-15T16:00:25.388" v="75" actId="47"/>
        <pc:sldMkLst>
          <pc:docMk/>
          <pc:sldMk cId="2800679190" sldId="2058"/>
        </pc:sldMkLst>
      </pc:sldChg>
      <pc:sldChg chg="del">
        <pc:chgData name="Chad Toney" userId="39c81e5d-426c-4668-a176-7a2646dc5c1e" providerId="ADAL" clId="{0C886404-5FBC-4BFF-820B-1200C1C7C6C8}" dt="2023-03-15T16:00:25.388" v="75" actId="47"/>
        <pc:sldMkLst>
          <pc:docMk/>
          <pc:sldMk cId="3143512801" sldId="2059"/>
        </pc:sldMkLst>
      </pc:sldChg>
      <pc:sldChg chg="del">
        <pc:chgData name="Chad Toney" userId="39c81e5d-426c-4668-a176-7a2646dc5c1e" providerId="ADAL" clId="{0C886404-5FBC-4BFF-820B-1200C1C7C6C8}" dt="2023-03-15T16:00:25.388" v="75" actId="47"/>
        <pc:sldMkLst>
          <pc:docMk/>
          <pc:sldMk cId="108946906" sldId="2060"/>
        </pc:sldMkLst>
      </pc:sldChg>
      <pc:sldChg chg="del">
        <pc:chgData name="Chad Toney" userId="39c81e5d-426c-4668-a176-7a2646dc5c1e" providerId="ADAL" clId="{0C886404-5FBC-4BFF-820B-1200C1C7C6C8}" dt="2023-03-15T16:00:25.388" v="75" actId="47"/>
        <pc:sldMkLst>
          <pc:docMk/>
          <pc:sldMk cId="4201553326" sldId="2061"/>
        </pc:sldMkLst>
      </pc:sldChg>
      <pc:sldChg chg="del">
        <pc:chgData name="Chad Toney" userId="39c81e5d-426c-4668-a176-7a2646dc5c1e" providerId="ADAL" clId="{0C886404-5FBC-4BFF-820B-1200C1C7C6C8}" dt="2023-03-15T16:00:25.388" v="75" actId="47"/>
        <pc:sldMkLst>
          <pc:docMk/>
          <pc:sldMk cId="415256778" sldId="2062"/>
        </pc:sldMkLst>
      </pc:sldChg>
      <pc:sldChg chg="del">
        <pc:chgData name="Chad Toney" userId="39c81e5d-426c-4668-a176-7a2646dc5c1e" providerId="ADAL" clId="{0C886404-5FBC-4BFF-820B-1200C1C7C6C8}" dt="2023-03-15T16:00:25.388" v="75" actId="47"/>
        <pc:sldMkLst>
          <pc:docMk/>
          <pc:sldMk cId="2221143985" sldId="2063"/>
        </pc:sldMkLst>
      </pc:sldChg>
      <pc:sldChg chg="del">
        <pc:chgData name="Chad Toney" userId="39c81e5d-426c-4668-a176-7a2646dc5c1e" providerId="ADAL" clId="{0C886404-5FBC-4BFF-820B-1200C1C7C6C8}" dt="2023-03-15T16:00:25.388" v="75" actId="47"/>
        <pc:sldMkLst>
          <pc:docMk/>
          <pc:sldMk cId="1968566879" sldId="2064"/>
        </pc:sldMkLst>
      </pc:sldChg>
      <pc:sldChg chg="del">
        <pc:chgData name="Chad Toney" userId="39c81e5d-426c-4668-a176-7a2646dc5c1e" providerId="ADAL" clId="{0C886404-5FBC-4BFF-820B-1200C1C7C6C8}" dt="2023-03-15T16:00:25.388" v="75" actId="47"/>
        <pc:sldMkLst>
          <pc:docMk/>
          <pc:sldMk cId="2519795667" sldId="2066"/>
        </pc:sldMkLst>
      </pc:sldChg>
      <pc:sldChg chg="del">
        <pc:chgData name="Chad Toney" userId="39c81e5d-426c-4668-a176-7a2646dc5c1e" providerId="ADAL" clId="{0C886404-5FBC-4BFF-820B-1200C1C7C6C8}" dt="2023-03-15T16:00:25.388" v="75" actId="47"/>
        <pc:sldMkLst>
          <pc:docMk/>
          <pc:sldMk cId="2984865950" sldId="2068"/>
        </pc:sldMkLst>
      </pc:sldChg>
      <pc:sldChg chg="del">
        <pc:chgData name="Chad Toney" userId="39c81e5d-426c-4668-a176-7a2646dc5c1e" providerId="ADAL" clId="{0C886404-5FBC-4BFF-820B-1200C1C7C6C8}" dt="2023-03-15T16:00:25.388" v="75" actId="47"/>
        <pc:sldMkLst>
          <pc:docMk/>
          <pc:sldMk cId="3585156431" sldId="2070"/>
        </pc:sldMkLst>
      </pc:sldChg>
      <pc:sldChg chg="del">
        <pc:chgData name="Chad Toney" userId="39c81e5d-426c-4668-a176-7a2646dc5c1e" providerId="ADAL" clId="{0C886404-5FBC-4BFF-820B-1200C1C7C6C8}" dt="2023-03-15T16:00:25.388" v="75" actId="47"/>
        <pc:sldMkLst>
          <pc:docMk/>
          <pc:sldMk cId="2971664026" sldId="2071"/>
        </pc:sldMkLst>
      </pc:sldChg>
      <pc:sldChg chg="del">
        <pc:chgData name="Chad Toney" userId="39c81e5d-426c-4668-a176-7a2646dc5c1e" providerId="ADAL" clId="{0C886404-5FBC-4BFF-820B-1200C1C7C6C8}" dt="2023-03-15T16:00:25.388" v="75" actId="47"/>
        <pc:sldMkLst>
          <pc:docMk/>
          <pc:sldMk cId="482996125" sldId="2072"/>
        </pc:sldMkLst>
      </pc:sldChg>
      <pc:sldChg chg="del">
        <pc:chgData name="Chad Toney" userId="39c81e5d-426c-4668-a176-7a2646dc5c1e" providerId="ADAL" clId="{0C886404-5FBC-4BFF-820B-1200C1C7C6C8}" dt="2023-03-15T16:00:25.388" v="75" actId="47"/>
        <pc:sldMkLst>
          <pc:docMk/>
          <pc:sldMk cId="2181369077" sldId="2073"/>
        </pc:sldMkLst>
      </pc:sldChg>
      <pc:sldChg chg="del">
        <pc:chgData name="Chad Toney" userId="39c81e5d-426c-4668-a176-7a2646dc5c1e" providerId="ADAL" clId="{0C886404-5FBC-4BFF-820B-1200C1C7C6C8}" dt="2023-03-15T16:00:25.388" v="75" actId="47"/>
        <pc:sldMkLst>
          <pc:docMk/>
          <pc:sldMk cId="1364099302" sldId="2074"/>
        </pc:sldMkLst>
      </pc:sldChg>
      <pc:sldChg chg="del">
        <pc:chgData name="Chad Toney" userId="39c81e5d-426c-4668-a176-7a2646dc5c1e" providerId="ADAL" clId="{0C886404-5FBC-4BFF-820B-1200C1C7C6C8}" dt="2023-03-15T16:00:25.388" v="75" actId="47"/>
        <pc:sldMkLst>
          <pc:docMk/>
          <pc:sldMk cId="2227438905" sldId="2076"/>
        </pc:sldMkLst>
      </pc:sldChg>
      <pc:sldChg chg="del">
        <pc:chgData name="Chad Toney" userId="39c81e5d-426c-4668-a176-7a2646dc5c1e" providerId="ADAL" clId="{0C886404-5FBC-4BFF-820B-1200C1C7C6C8}" dt="2023-03-15T16:00:25.388" v="75" actId="47"/>
        <pc:sldMkLst>
          <pc:docMk/>
          <pc:sldMk cId="2805071306" sldId="2078"/>
        </pc:sldMkLst>
      </pc:sldChg>
      <pc:sldChg chg="del">
        <pc:chgData name="Chad Toney" userId="39c81e5d-426c-4668-a176-7a2646dc5c1e" providerId="ADAL" clId="{0C886404-5FBC-4BFF-820B-1200C1C7C6C8}" dt="2023-03-15T16:00:25.388" v="75" actId="47"/>
        <pc:sldMkLst>
          <pc:docMk/>
          <pc:sldMk cId="2884930291" sldId="2079"/>
        </pc:sldMkLst>
      </pc:sldChg>
      <pc:sldChg chg="del">
        <pc:chgData name="Chad Toney" userId="39c81e5d-426c-4668-a176-7a2646dc5c1e" providerId="ADAL" clId="{0C886404-5FBC-4BFF-820B-1200C1C7C6C8}" dt="2023-03-15T16:00:25.388" v="75" actId="47"/>
        <pc:sldMkLst>
          <pc:docMk/>
          <pc:sldMk cId="1496778722" sldId="2080"/>
        </pc:sldMkLst>
      </pc:sldChg>
      <pc:sldChg chg="del">
        <pc:chgData name="Chad Toney" userId="39c81e5d-426c-4668-a176-7a2646dc5c1e" providerId="ADAL" clId="{0C886404-5FBC-4BFF-820B-1200C1C7C6C8}" dt="2023-03-15T16:00:25.388" v="75" actId="47"/>
        <pc:sldMkLst>
          <pc:docMk/>
          <pc:sldMk cId="4281117410" sldId="2081"/>
        </pc:sldMkLst>
      </pc:sldChg>
      <pc:sldChg chg="del">
        <pc:chgData name="Chad Toney" userId="39c81e5d-426c-4668-a176-7a2646dc5c1e" providerId="ADAL" clId="{0C886404-5FBC-4BFF-820B-1200C1C7C6C8}" dt="2023-03-15T16:00:25.388" v="75" actId="47"/>
        <pc:sldMkLst>
          <pc:docMk/>
          <pc:sldMk cId="4011595519" sldId="2082"/>
        </pc:sldMkLst>
      </pc:sldChg>
      <pc:sldChg chg="del">
        <pc:chgData name="Chad Toney" userId="39c81e5d-426c-4668-a176-7a2646dc5c1e" providerId="ADAL" clId="{0C886404-5FBC-4BFF-820B-1200C1C7C6C8}" dt="2023-03-15T16:00:25.388" v="75" actId="47"/>
        <pc:sldMkLst>
          <pc:docMk/>
          <pc:sldMk cId="3208544846" sldId="2085"/>
        </pc:sldMkLst>
      </pc:sldChg>
      <pc:sldChg chg="del">
        <pc:chgData name="Chad Toney" userId="39c81e5d-426c-4668-a176-7a2646dc5c1e" providerId="ADAL" clId="{0C886404-5FBC-4BFF-820B-1200C1C7C6C8}" dt="2023-03-15T16:00:25.388" v="75" actId="47"/>
        <pc:sldMkLst>
          <pc:docMk/>
          <pc:sldMk cId="2665478836" sldId="2087"/>
        </pc:sldMkLst>
      </pc:sldChg>
      <pc:sldChg chg="del">
        <pc:chgData name="Chad Toney" userId="39c81e5d-426c-4668-a176-7a2646dc5c1e" providerId="ADAL" clId="{0C886404-5FBC-4BFF-820B-1200C1C7C6C8}" dt="2023-03-15T16:00:25.388" v="75" actId="47"/>
        <pc:sldMkLst>
          <pc:docMk/>
          <pc:sldMk cId="1538093962" sldId="2088"/>
        </pc:sldMkLst>
      </pc:sldChg>
      <pc:sldChg chg="del">
        <pc:chgData name="Chad Toney" userId="39c81e5d-426c-4668-a176-7a2646dc5c1e" providerId="ADAL" clId="{0C886404-5FBC-4BFF-820B-1200C1C7C6C8}" dt="2023-03-15T16:00:25.388" v="75" actId="47"/>
        <pc:sldMkLst>
          <pc:docMk/>
          <pc:sldMk cId="2092191036" sldId="2089"/>
        </pc:sldMkLst>
      </pc:sldChg>
      <pc:sldChg chg="del">
        <pc:chgData name="Chad Toney" userId="39c81e5d-426c-4668-a176-7a2646dc5c1e" providerId="ADAL" clId="{0C886404-5FBC-4BFF-820B-1200C1C7C6C8}" dt="2023-03-15T16:00:25.388" v="75" actId="47"/>
        <pc:sldMkLst>
          <pc:docMk/>
          <pc:sldMk cId="1097889525" sldId="2091"/>
        </pc:sldMkLst>
      </pc:sldChg>
      <pc:sldChg chg="del">
        <pc:chgData name="Chad Toney" userId="39c81e5d-426c-4668-a176-7a2646dc5c1e" providerId="ADAL" clId="{0C886404-5FBC-4BFF-820B-1200C1C7C6C8}" dt="2023-03-15T16:00:25.388" v="75" actId="47"/>
        <pc:sldMkLst>
          <pc:docMk/>
          <pc:sldMk cId="379229686" sldId="2093"/>
        </pc:sldMkLst>
      </pc:sldChg>
      <pc:sldChg chg="del">
        <pc:chgData name="Chad Toney" userId="39c81e5d-426c-4668-a176-7a2646dc5c1e" providerId="ADAL" clId="{0C886404-5FBC-4BFF-820B-1200C1C7C6C8}" dt="2023-03-15T16:00:25.388" v="75" actId="47"/>
        <pc:sldMkLst>
          <pc:docMk/>
          <pc:sldMk cId="2259504000" sldId="2094"/>
        </pc:sldMkLst>
      </pc:sldChg>
      <pc:sldChg chg="del">
        <pc:chgData name="Chad Toney" userId="39c81e5d-426c-4668-a176-7a2646dc5c1e" providerId="ADAL" clId="{0C886404-5FBC-4BFF-820B-1200C1C7C6C8}" dt="2023-03-15T16:00:25.388" v="75" actId="47"/>
        <pc:sldMkLst>
          <pc:docMk/>
          <pc:sldMk cId="3297438225" sldId="2095"/>
        </pc:sldMkLst>
      </pc:sldChg>
      <pc:sldChg chg="del">
        <pc:chgData name="Chad Toney" userId="39c81e5d-426c-4668-a176-7a2646dc5c1e" providerId="ADAL" clId="{0C886404-5FBC-4BFF-820B-1200C1C7C6C8}" dt="2023-03-15T16:00:25.388" v="75" actId="47"/>
        <pc:sldMkLst>
          <pc:docMk/>
          <pc:sldMk cId="4017537240" sldId="2099"/>
        </pc:sldMkLst>
      </pc:sldChg>
      <pc:sldChg chg="del">
        <pc:chgData name="Chad Toney" userId="39c81e5d-426c-4668-a176-7a2646dc5c1e" providerId="ADAL" clId="{0C886404-5FBC-4BFF-820B-1200C1C7C6C8}" dt="2023-03-15T16:00:25.388" v="75" actId="47"/>
        <pc:sldMkLst>
          <pc:docMk/>
          <pc:sldMk cId="2063367047" sldId="2105"/>
        </pc:sldMkLst>
      </pc:sldChg>
      <pc:sldChg chg="del">
        <pc:chgData name="Chad Toney" userId="39c81e5d-426c-4668-a176-7a2646dc5c1e" providerId="ADAL" clId="{0C886404-5FBC-4BFF-820B-1200C1C7C6C8}" dt="2023-03-15T16:00:25.388" v="75" actId="47"/>
        <pc:sldMkLst>
          <pc:docMk/>
          <pc:sldMk cId="1487644948" sldId="2107"/>
        </pc:sldMkLst>
      </pc:sldChg>
      <pc:sldChg chg="del">
        <pc:chgData name="Chad Toney" userId="39c81e5d-426c-4668-a176-7a2646dc5c1e" providerId="ADAL" clId="{0C886404-5FBC-4BFF-820B-1200C1C7C6C8}" dt="2023-03-15T16:00:25.388" v="75" actId="47"/>
        <pc:sldMkLst>
          <pc:docMk/>
          <pc:sldMk cId="2972793049" sldId="2108"/>
        </pc:sldMkLst>
      </pc:sldChg>
      <pc:sldChg chg="del">
        <pc:chgData name="Chad Toney" userId="39c81e5d-426c-4668-a176-7a2646dc5c1e" providerId="ADAL" clId="{0C886404-5FBC-4BFF-820B-1200C1C7C6C8}" dt="2023-03-15T16:00:27.945" v="76" actId="47"/>
        <pc:sldMkLst>
          <pc:docMk/>
          <pc:sldMk cId="3629469046" sldId="2109"/>
        </pc:sldMkLst>
      </pc:sldChg>
      <pc:sldChg chg="del">
        <pc:chgData name="Chad Toney" userId="39c81e5d-426c-4668-a176-7a2646dc5c1e" providerId="ADAL" clId="{0C886404-5FBC-4BFF-820B-1200C1C7C6C8}" dt="2023-03-15T16:00:25.388" v="75" actId="47"/>
        <pc:sldMkLst>
          <pc:docMk/>
          <pc:sldMk cId="4093829131" sldId="2110"/>
        </pc:sldMkLst>
      </pc:sldChg>
      <pc:sldChg chg="del">
        <pc:chgData name="Chad Toney" userId="39c81e5d-426c-4668-a176-7a2646dc5c1e" providerId="ADAL" clId="{0C886404-5FBC-4BFF-820B-1200C1C7C6C8}" dt="2023-03-15T16:00:25.388" v="75" actId="47"/>
        <pc:sldMkLst>
          <pc:docMk/>
          <pc:sldMk cId="1206461690" sldId="2111"/>
        </pc:sldMkLst>
      </pc:sldChg>
      <pc:sldChg chg="del">
        <pc:chgData name="Chad Toney" userId="39c81e5d-426c-4668-a176-7a2646dc5c1e" providerId="ADAL" clId="{0C886404-5FBC-4BFF-820B-1200C1C7C6C8}" dt="2023-03-15T16:00:25.388" v="75" actId="47"/>
        <pc:sldMkLst>
          <pc:docMk/>
          <pc:sldMk cId="555749771" sldId="2112"/>
        </pc:sldMkLst>
      </pc:sldChg>
      <pc:sldChg chg="del">
        <pc:chgData name="Chad Toney" userId="39c81e5d-426c-4668-a176-7a2646dc5c1e" providerId="ADAL" clId="{0C886404-5FBC-4BFF-820B-1200C1C7C6C8}" dt="2023-03-15T16:00:25.388" v="75" actId="47"/>
        <pc:sldMkLst>
          <pc:docMk/>
          <pc:sldMk cId="3725565114" sldId="2115"/>
        </pc:sldMkLst>
      </pc:sldChg>
      <pc:sldChg chg="del">
        <pc:chgData name="Chad Toney" userId="39c81e5d-426c-4668-a176-7a2646dc5c1e" providerId="ADAL" clId="{0C886404-5FBC-4BFF-820B-1200C1C7C6C8}" dt="2023-03-15T16:00:25.388" v="75" actId="47"/>
        <pc:sldMkLst>
          <pc:docMk/>
          <pc:sldMk cId="2425859478" sldId="2116"/>
        </pc:sldMkLst>
      </pc:sldChg>
      <pc:sldChg chg="del">
        <pc:chgData name="Chad Toney" userId="39c81e5d-426c-4668-a176-7a2646dc5c1e" providerId="ADAL" clId="{0C886404-5FBC-4BFF-820B-1200C1C7C6C8}" dt="2023-03-15T16:00:25.388" v="75" actId="47"/>
        <pc:sldMkLst>
          <pc:docMk/>
          <pc:sldMk cId="2521681055" sldId="2117"/>
        </pc:sldMkLst>
      </pc:sldChg>
      <pc:sldChg chg="del">
        <pc:chgData name="Chad Toney" userId="39c81e5d-426c-4668-a176-7a2646dc5c1e" providerId="ADAL" clId="{0C886404-5FBC-4BFF-820B-1200C1C7C6C8}" dt="2023-03-15T16:00:25.388" v="75" actId="47"/>
        <pc:sldMkLst>
          <pc:docMk/>
          <pc:sldMk cId="3969838592" sldId="2118"/>
        </pc:sldMkLst>
      </pc:sldChg>
      <pc:sldChg chg="modSp mod modNotesTx">
        <pc:chgData name="Chad Toney" userId="39c81e5d-426c-4668-a176-7a2646dc5c1e" providerId="ADAL" clId="{0C886404-5FBC-4BFF-820B-1200C1C7C6C8}" dt="2023-03-15T17:29:07.769" v="330" actId="6549"/>
        <pc:sldMkLst>
          <pc:docMk/>
          <pc:sldMk cId="2020846288" sldId="2119"/>
        </pc:sldMkLst>
        <pc:spChg chg="mod">
          <ac:chgData name="Chad Toney" userId="39c81e5d-426c-4668-a176-7a2646dc5c1e" providerId="ADAL" clId="{0C886404-5FBC-4BFF-820B-1200C1C7C6C8}" dt="2023-03-15T17:28:44.985" v="329" actId="3626"/>
          <ac:spMkLst>
            <pc:docMk/>
            <pc:sldMk cId="2020846288" sldId="2119"/>
            <ac:spMk id="3" creationId="{E8B105DB-691C-4A59-9540-6B450D065A0F}"/>
          </ac:spMkLst>
        </pc:spChg>
      </pc:sldChg>
      <pc:sldChg chg="del">
        <pc:chgData name="Chad Toney" userId="39c81e5d-426c-4668-a176-7a2646dc5c1e" providerId="ADAL" clId="{0C886404-5FBC-4BFF-820B-1200C1C7C6C8}" dt="2023-03-15T16:00:25.388" v="75" actId="47"/>
        <pc:sldMkLst>
          <pc:docMk/>
          <pc:sldMk cId="2732074478" sldId="2120"/>
        </pc:sldMkLst>
      </pc:sldChg>
      <pc:sldChg chg="del">
        <pc:chgData name="Chad Toney" userId="39c81e5d-426c-4668-a176-7a2646dc5c1e" providerId="ADAL" clId="{0C886404-5FBC-4BFF-820B-1200C1C7C6C8}" dt="2023-03-15T16:00:25.388" v="75" actId="47"/>
        <pc:sldMkLst>
          <pc:docMk/>
          <pc:sldMk cId="615032076" sldId="2121"/>
        </pc:sldMkLst>
      </pc:sldChg>
      <pc:sldChg chg="del">
        <pc:chgData name="Chad Toney" userId="39c81e5d-426c-4668-a176-7a2646dc5c1e" providerId="ADAL" clId="{0C886404-5FBC-4BFF-820B-1200C1C7C6C8}" dt="2023-03-15T16:00:25.388" v="75" actId="47"/>
        <pc:sldMkLst>
          <pc:docMk/>
          <pc:sldMk cId="3332823248" sldId="2122"/>
        </pc:sldMkLst>
      </pc:sldChg>
      <pc:sldChg chg="del">
        <pc:chgData name="Chad Toney" userId="39c81e5d-426c-4668-a176-7a2646dc5c1e" providerId="ADAL" clId="{0C886404-5FBC-4BFF-820B-1200C1C7C6C8}" dt="2023-03-15T16:00:25.388" v="75" actId="47"/>
        <pc:sldMkLst>
          <pc:docMk/>
          <pc:sldMk cId="3939710884" sldId="2123"/>
        </pc:sldMkLst>
      </pc:sldChg>
      <pc:sldChg chg="del">
        <pc:chgData name="Chad Toney" userId="39c81e5d-426c-4668-a176-7a2646dc5c1e" providerId="ADAL" clId="{0C886404-5FBC-4BFF-820B-1200C1C7C6C8}" dt="2023-03-15T16:00:25.388" v="75" actId="47"/>
        <pc:sldMkLst>
          <pc:docMk/>
          <pc:sldMk cId="1068692337" sldId="2124"/>
        </pc:sldMkLst>
      </pc:sldChg>
      <pc:sldChg chg="del">
        <pc:chgData name="Chad Toney" userId="39c81e5d-426c-4668-a176-7a2646dc5c1e" providerId="ADAL" clId="{0C886404-5FBC-4BFF-820B-1200C1C7C6C8}" dt="2023-03-15T16:00:25.388" v="75" actId="47"/>
        <pc:sldMkLst>
          <pc:docMk/>
          <pc:sldMk cId="1204350819" sldId="2125"/>
        </pc:sldMkLst>
      </pc:sldChg>
      <pc:sldChg chg="del">
        <pc:chgData name="Chad Toney" userId="39c81e5d-426c-4668-a176-7a2646dc5c1e" providerId="ADAL" clId="{0C886404-5FBC-4BFF-820B-1200C1C7C6C8}" dt="2023-03-15T16:00:25.388" v="75" actId="47"/>
        <pc:sldMkLst>
          <pc:docMk/>
          <pc:sldMk cId="518914182" sldId="2129"/>
        </pc:sldMkLst>
      </pc:sldChg>
      <pc:sldChg chg="del">
        <pc:chgData name="Chad Toney" userId="39c81e5d-426c-4668-a176-7a2646dc5c1e" providerId="ADAL" clId="{0C886404-5FBC-4BFF-820B-1200C1C7C6C8}" dt="2023-03-15T16:00:25.388" v="75" actId="47"/>
        <pc:sldMkLst>
          <pc:docMk/>
          <pc:sldMk cId="3531524146" sldId="2130"/>
        </pc:sldMkLst>
      </pc:sldChg>
      <pc:sldChg chg="del">
        <pc:chgData name="Chad Toney" userId="39c81e5d-426c-4668-a176-7a2646dc5c1e" providerId="ADAL" clId="{0C886404-5FBC-4BFF-820B-1200C1C7C6C8}" dt="2023-03-15T16:00:25.388" v="75" actId="47"/>
        <pc:sldMkLst>
          <pc:docMk/>
          <pc:sldMk cId="3893313279" sldId="2131"/>
        </pc:sldMkLst>
      </pc:sldChg>
      <pc:sldChg chg="del">
        <pc:chgData name="Chad Toney" userId="39c81e5d-426c-4668-a176-7a2646dc5c1e" providerId="ADAL" clId="{0C886404-5FBC-4BFF-820B-1200C1C7C6C8}" dt="2023-03-15T16:00:25.388" v="75" actId="47"/>
        <pc:sldMkLst>
          <pc:docMk/>
          <pc:sldMk cId="2831703157" sldId="2133"/>
        </pc:sldMkLst>
      </pc:sldChg>
      <pc:sldChg chg="del">
        <pc:chgData name="Chad Toney" userId="39c81e5d-426c-4668-a176-7a2646dc5c1e" providerId="ADAL" clId="{0C886404-5FBC-4BFF-820B-1200C1C7C6C8}" dt="2023-03-15T16:00:25.388" v="75" actId="47"/>
        <pc:sldMkLst>
          <pc:docMk/>
          <pc:sldMk cId="2140476600" sldId="2135"/>
        </pc:sldMkLst>
      </pc:sldChg>
      <pc:sldChg chg="del">
        <pc:chgData name="Chad Toney" userId="39c81e5d-426c-4668-a176-7a2646dc5c1e" providerId="ADAL" clId="{0C886404-5FBC-4BFF-820B-1200C1C7C6C8}" dt="2023-03-15T16:00:25.388" v="75" actId="47"/>
        <pc:sldMkLst>
          <pc:docMk/>
          <pc:sldMk cId="2992288557" sldId="2136"/>
        </pc:sldMkLst>
      </pc:sldChg>
      <pc:sldChg chg="del">
        <pc:chgData name="Chad Toney" userId="39c81e5d-426c-4668-a176-7a2646dc5c1e" providerId="ADAL" clId="{0C886404-5FBC-4BFF-820B-1200C1C7C6C8}" dt="2023-03-15T16:00:25.388" v="75" actId="47"/>
        <pc:sldMkLst>
          <pc:docMk/>
          <pc:sldMk cId="1110861511" sldId="2137"/>
        </pc:sldMkLst>
      </pc:sldChg>
      <pc:sldChg chg="del">
        <pc:chgData name="Chad Toney" userId="39c81e5d-426c-4668-a176-7a2646dc5c1e" providerId="ADAL" clId="{0C886404-5FBC-4BFF-820B-1200C1C7C6C8}" dt="2023-03-15T16:00:25.388" v="75" actId="47"/>
        <pc:sldMkLst>
          <pc:docMk/>
          <pc:sldMk cId="1798788874" sldId="2138"/>
        </pc:sldMkLst>
      </pc:sldChg>
      <pc:sldChg chg="del">
        <pc:chgData name="Chad Toney" userId="39c81e5d-426c-4668-a176-7a2646dc5c1e" providerId="ADAL" clId="{0C886404-5FBC-4BFF-820B-1200C1C7C6C8}" dt="2023-03-15T16:01:23.707" v="86" actId="47"/>
        <pc:sldMkLst>
          <pc:docMk/>
          <pc:sldMk cId="1707887669" sldId="2139"/>
        </pc:sldMkLst>
      </pc:sldChg>
      <pc:sldChg chg="delSp modSp add mod ord modNotesTx">
        <pc:chgData name="Chad Toney" userId="39c81e5d-426c-4668-a176-7a2646dc5c1e" providerId="ADAL" clId="{0C886404-5FBC-4BFF-820B-1200C1C7C6C8}" dt="2023-03-15T17:24:57.418" v="292"/>
        <pc:sldMkLst>
          <pc:docMk/>
          <pc:sldMk cId="2273213546" sldId="2140"/>
        </pc:sldMkLst>
        <pc:spChg chg="del">
          <ac:chgData name="Chad Toney" userId="39c81e5d-426c-4668-a176-7a2646dc5c1e" providerId="ADAL" clId="{0C886404-5FBC-4BFF-820B-1200C1C7C6C8}" dt="2023-03-15T15:54:41.614" v="55" actId="478"/>
          <ac:spMkLst>
            <pc:docMk/>
            <pc:sldMk cId="2273213546" sldId="2140"/>
            <ac:spMk id="2" creationId="{934B0030-F94B-40E6-9749-3FAEB5559B8F}"/>
          </ac:spMkLst>
        </pc:spChg>
        <pc:spChg chg="mod">
          <ac:chgData name="Chad Toney" userId="39c81e5d-426c-4668-a176-7a2646dc5c1e" providerId="ADAL" clId="{0C886404-5FBC-4BFF-820B-1200C1C7C6C8}" dt="2023-03-15T15:54:36.828" v="54" actId="20577"/>
          <ac:spMkLst>
            <pc:docMk/>
            <pc:sldMk cId="2273213546" sldId="2140"/>
            <ac:spMk id="5" creationId="{350D74F7-BA30-4C11-ABA0-ECA56B8A7D4A}"/>
          </ac:spMkLst>
        </pc:spChg>
        <pc:picChg chg="del">
          <ac:chgData name="Chad Toney" userId="39c81e5d-426c-4668-a176-7a2646dc5c1e" providerId="ADAL" clId="{0C886404-5FBC-4BFF-820B-1200C1C7C6C8}" dt="2023-03-15T15:54:45.078" v="56" actId="478"/>
          <ac:picMkLst>
            <pc:docMk/>
            <pc:sldMk cId="2273213546" sldId="2140"/>
            <ac:picMk id="9" creationId="{EDAAB7F0-2509-432A-8A4E-77F30D299383}"/>
          </ac:picMkLst>
        </pc:picChg>
      </pc:sldChg>
      <pc:sldChg chg="modSp add mod setBg">
        <pc:chgData name="Chad Toney" userId="39c81e5d-426c-4668-a176-7a2646dc5c1e" providerId="ADAL" clId="{0C886404-5FBC-4BFF-820B-1200C1C7C6C8}" dt="2023-03-15T16:10:26.065" v="130" actId="20577"/>
        <pc:sldMkLst>
          <pc:docMk/>
          <pc:sldMk cId="1358629940" sldId="2141"/>
        </pc:sldMkLst>
        <pc:spChg chg="mod">
          <ac:chgData name="Chad Toney" userId="39c81e5d-426c-4668-a176-7a2646dc5c1e" providerId="ADAL" clId="{0C886404-5FBC-4BFF-820B-1200C1C7C6C8}" dt="2023-03-15T16:10:26.065" v="130" actId="20577"/>
          <ac:spMkLst>
            <pc:docMk/>
            <pc:sldMk cId="1358629940" sldId="2141"/>
            <ac:spMk id="5" creationId="{350D74F7-BA30-4C11-ABA0-ECA56B8A7D4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3/15/2023 10:50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3/15/2023 10:50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3/15/2023 10:50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6200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3/15/2023 10:50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027592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a:buChar char="•"/>
            </a:pPr>
            <a:r>
              <a:rPr lang="en-US" dirty="0">
                <a:cs typeface="Calibri"/>
              </a:rPr>
              <a:t>Welcome</a:t>
            </a:r>
            <a:endParaRPr lang="en-US" dirty="0"/>
          </a:p>
          <a:p>
            <a:pPr marL="171450" indent="-171450">
              <a:buFont typeface="Arial"/>
              <a:buChar char="•"/>
            </a:pPr>
            <a:r>
              <a:rPr lang="en-US" dirty="0">
                <a:cs typeface="Calibri"/>
              </a:rPr>
              <a:t>PBI Updates</a:t>
            </a:r>
          </a:p>
          <a:p>
            <a:pPr marL="171450" indent="-171450">
              <a:buFont typeface="Arial"/>
              <a:buChar char="•"/>
            </a:pPr>
            <a:r>
              <a:rPr lang="en-US" dirty="0">
                <a:cs typeface="Calibri"/>
              </a:rPr>
              <a:t>Ground Rules</a:t>
            </a:r>
          </a:p>
          <a:p>
            <a:pPr marL="628650" lvl="1" indent="-171450">
              <a:buFont typeface="Arial"/>
              <a:buChar char="•"/>
            </a:pPr>
            <a:r>
              <a:rPr lang="en-US" dirty="0">
                <a:cs typeface="Calibri"/>
              </a:rPr>
              <a:t>Raise your hand using the Teams Reactions</a:t>
            </a:r>
          </a:p>
          <a:p>
            <a:pPr marL="628650" lvl="1" indent="-171450">
              <a:buFont typeface="Arial"/>
              <a:buChar char="•"/>
            </a:pPr>
            <a:r>
              <a:rPr lang="en-US" dirty="0">
                <a:cs typeface="Calibri"/>
              </a:rPr>
              <a:t>One question per person, then you may raise your hand again for another question</a:t>
            </a:r>
          </a:p>
          <a:p>
            <a:pPr marL="628650" lvl="1" indent="-171450">
              <a:buFont typeface="Arial"/>
              <a:buChar char="•"/>
            </a:pPr>
            <a:r>
              <a:rPr lang="en-US" dirty="0">
                <a:cs typeface="Calibri"/>
              </a:rPr>
              <a:t>No PHI or PII</a:t>
            </a:r>
          </a:p>
          <a:p>
            <a:endParaRPr lang="en-US" dirty="0">
              <a:cs typeface="Calibri"/>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3/15/2023 12:17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3030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Power BI prefers that we model our data in a Star Schema, in Facts and Dimensions.</a:t>
            </a:r>
          </a:p>
          <a:p>
            <a:pPr marL="0" marR="0">
              <a:spcBef>
                <a:spcPts val="0"/>
              </a:spcBef>
              <a:spcAft>
                <a:spcPts val="0"/>
              </a:spcAft>
            </a:pPr>
            <a:r>
              <a:rPr lang="en-US" sz="1800" dirty="0">
                <a:effectLst/>
                <a:latin typeface="Calibri" panose="020F0502020204030204" pitchFamily="34" charset="0"/>
              </a:rPr>
              <a:t>What are facts and dimensions?</a:t>
            </a:r>
          </a:p>
          <a:p>
            <a:pPr marL="342900" marR="0">
              <a:spcBef>
                <a:spcPts val="0"/>
              </a:spcBef>
              <a:spcAft>
                <a:spcPts val="0"/>
              </a:spcAft>
            </a:pPr>
            <a:r>
              <a:rPr lang="en-US" sz="1800" dirty="0">
                <a:effectLst/>
                <a:latin typeface="Calibri" panose="020F0502020204030204" pitchFamily="34" charset="0"/>
              </a:rPr>
              <a:t>Facts are the activities you are measuring</a:t>
            </a:r>
          </a:p>
          <a:p>
            <a:pPr marL="342900" marR="0">
              <a:spcBef>
                <a:spcPts val="0"/>
              </a:spcBef>
              <a:spcAft>
                <a:spcPts val="0"/>
              </a:spcAft>
            </a:pPr>
            <a:r>
              <a:rPr lang="en-US" sz="1800" dirty="0">
                <a:effectLst/>
                <a:latin typeface="Calibri" panose="020F0502020204030204" pitchFamily="34" charset="0"/>
              </a:rPr>
              <a:t>Dimensions are the </a:t>
            </a:r>
            <a:r>
              <a:rPr lang="en-US" sz="1800" dirty="0" err="1">
                <a:effectLst/>
                <a:latin typeface="Calibri" panose="020F0502020204030204" pitchFamily="34" charset="0"/>
              </a:rPr>
              <a:t>the</a:t>
            </a:r>
            <a:r>
              <a:rPr lang="en-US" sz="1800" dirty="0">
                <a:effectLst/>
                <a:latin typeface="Calibri" panose="020F0502020204030204" pitchFamily="34" charset="0"/>
              </a:rPr>
              <a:t> things you measure by. </a:t>
            </a:r>
          </a:p>
          <a:p>
            <a:pPr marL="685800" marR="0">
              <a:spcBef>
                <a:spcPts val="0"/>
              </a:spcBef>
              <a:spcAft>
                <a:spcPts val="0"/>
              </a:spcAft>
            </a:pPr>
            <a:r>
              <a:rPr lang="en-US" sz="1800" dirty="0">
                <a:effectLst/>
                <a:latin typeface="Calibri" panose="020F0502020204030204" pitchFamily="34" charset="0"/>
              </a:rPr>
              <a:t>Slice</a:t>
            </a:r>
          </a:p>
          <a:p>
            <a:pPr marL="0" marR="0">
              <a:spcBef>
                <a:spcPts val="0"/>
              </a:spcBef>
              <a:spcAft>
                <a:spcPts val="0"/>
              </a:spcAft>
            </a:pPr>
            <a:r>
              <a:rPr lang="en-US" sz="1800" dirty="0">
                <a:effectLst/>
                <a:latin typeface="Calibri" panose="020F0502020204030204" pitchFamily="34" charset="0"/>
              </a:rPr>
              <a:t>Many times, our data is already modeled for us in a Data Warehouse.</a:t>
            </a:r>
          </a:p>
          <a:p>
            <a:pPr marL="342900" marR="0">
              <a:spcBef>
                <a:spcPts val="0"/>
              </a:spcBef>
              <a:spcAft>
                <a:spcPts val="0"/>
              </a:spcAft>
            </a:pPr>
            <a:r>
              <a:rPr lang="en-US" sz="1800" dirty="0">
                <a:effectLst/>
                <a:latin typeface="Calibri" panose="020F0502020204030204" pitchFamily="34" charset="0"/>
              </a:rPr>
              <a:t>This is still best</a:t>
            </a:r>
          </a:p>
          <a:p>
            <a:pPr marL="342900" marR="0">
              <a:spcBef>
                <a:spcPts val="0"/>
              </a:spcBef>
              <a:spcAft>
                <a:spcPts val="0"/>
              </a:spcAft>
            </a:pPr>
            <a:r>
              <a:rPr lang="en-US" sz="1800" dirty="0">
                <a:effectLst/>
                <a:latin typeface="Calibri" panose="020F0502020204030204" pitchFamily="34" charset="0"/>
              </a:rPr>
              <a:t>Ask your DBA for a star schema.</a:t>
            </a:r>
          </a:p>
          <a:p>
            <a:pPr marL="34290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But if you're working with raw data from a </a:t>
            </a:r>
            <a:r>
              <a:rPr lang="en-US" sz="1800" dirty="0" err="1">
                <a:effectLst/>
                <a:latin typeface="Calibri" panose="020F0502020204030204" pitchFamily="34" charset="0"/>
              </a:rPr>
              <a:t>sharepoint</a:t>
            </a:r>
            <a:r>
              <a:rPr lang="en-US" sz="1800" dirty="0">
                <a:effectLst/>
                <a:latin typeface="Calibri" panose="020F0502020204030204" pitchFamily="34" charset="0"/>
              </a:rPr>
              <a:t> list or excel or csv or don't have the ability to model your data in at the source, you can do it in Power BI</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3/15/2023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1777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3/15/2023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1323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3/15/2023 10:50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795586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2.xml"/><Relationship Id="rId4" Type="http://schemas.openxmlformats.org/officeDocument/2006/relationships/image" Target="../media/image9.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3.xml"/><Relationship Id="rId4" Type="http://schemas.openxmlformats.org/officeDocument/2006/relationships/image" Target="../media/image9.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3.xml"/><Relationship Id="rId1" Type="http://schemas.openxmlformats.org/officeDocument/2006/relationships/tags" Target="../tags/tag4.xml"/><Relationship Id="rId4" Type="http://schemas.openxmlformats.org/officeDocument/2006/relationships/image" Target="../media/image9.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3.xml"/><Relationship Id="rId1" Type="http://schemas.openxmlformats.org/officeDocument/2006/relationships/tags" Target="../tags/tag5.xml"/><Relationship Id="rId4" Type="http://schemas.openxmlformats.org/officeDocument/2006/relationships/image" Target="../media/image9.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tags" Target="../tags/tag6.xml"/><Relationship Id="rId5" Type="http://schemas.openxmlformats.org/officeDocument/2006/relationships/image" Target="../media/image12.png"/><Relationship Id="rId4" Type="http://schemas.openxmlformats.org/officeDocument/2006/relationships/image" Target="../media/image9.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3.xml"/><Relationship Id="rId1" Type="http://schemas.openxmlformats.org/officeDocument/2006/relationships/tags" Target="../tags/tag7.xml"/><Relationship Id="rId5" Type="http://schemas.openxmlformats.org/officeDocument/2006/relationships/image" Target="../media/image12.png"/><Relationship Id="rId4" Type="http://schemas.openxmlformats.org/officeDocument/2006/relationships/image" Target="../media/image9.emf"/></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31369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368822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3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2"/>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50000"/>
              </a:lnSpc>
              <a:spcBef>
                <a:spcPts val="600"/>
              </a:spcBef>
              <a:spcAft>
                <a:spcPts val="600"/>
              </a:spcAft>
              <a:buFont typeface="+mj-lt"/>
              <a:buNone/>
              <a:defRPr sz="2400" baseline="0">
                <a:solidFill>
                  <a:schemeClr val="bg1"/>
                </a:solidFill>
                <a:latin typeface="+mn-lt"/>
              </a:defRPr>
            </a:lvl1pPr>
            <a:lvl2pPr marL="914049" indent="-457025">
              <a:buFont typeface="+mj-lt"/>
              <a:buAutoNum type="alphaLcParenR"/>
              <a:defRPr sz="2000">
                <a:latin typeface="+mn-lt"/>
              </a:defRPr>
            </a:lvl2pPr>
            <a:lvl3pPr marL="856920" indent="0">
              <a:buFont typeface="Arial" panose="020B0604020202020204" pitchFamily="34" charset="0"/>
              <a:buNone/>
              <a:defRPr sz="2000">
                <a:latin typeface="+mn-lt"/>
              </a:defRPr>
            </a:lvl3pPr>
          </a:lstStyle>
          <a:p>
            <a:pPr lvl="0"/>
            <a:r>
              <a:rPr lang="en-US" dirty="0"/>
              <a:t>Click to edit Master text styles</a:t>
            </a:r>
          </a:p>
        </p:txBody>
      </p:sp>
      <p:sp>
        <p:nvSpPr>
          <p:cNvPr id="5" name="Slide Number Placeholder 3"/>
          <p:cNvSpPr>
            <a:spLocks noGrp="1"/>
          </p:cNvSpPr>
          <p:nvPr>
            <p:ph type="sldNum" sz="quarter" idx="14"/>
          </p:nvPr>
        </p:nvSpPr>
        <p:spPr>
          <a:xfrm>
            <a:off x="9353550" y="6492877"/>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smtClean="0"/>
              <a:pPr>
                <a:defRPr/>
              </a:pPr>
              <a:t>‹#›</a:t>
            </a:fld>
            <a:endParaRPr lang="en-US" dirty="0"/>
          </a:p>
        </p:txBody>
      </p:sp>
    </p:spTree>
    <p:extLst>
      <p:ext uri="{BB962C8B-B14F-4D97-AF65-F5344CB8AC3E}">
        <p14:creationId xmlns:p14="http://schemas.microsoft.com/office/powerpoint/2010/main" val="306911735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7" y="289512"/>
            <a:ext cx="9108056" cy="1503593"/>
          </a:xfrm>
        </p:spPr>
        <p:txBody>
          <a:bodyPr/>
          <a:lstStyle>
            <a:lvl1pPr>
              <a:defRPr baseline="0"/>
            </a:lvl1pPr>
          </a:lstStyle>
          <a:p>
            <a:r>
              <a:rPr lang="en-US" dirty="0"/>
              <a:t>Click to edit Master title style: second line</a:t>
            </a:r>
          </a:p>
        </p:txBody>
      </p:sp>
      <p:sp>
        <p:nvSpPr>
          <p:cNvPr id="7" name="Text Placeholder 5"/>
          <p:cNvSpPr>
            <a:spLocks noGrp="1"/>
          </p:cNvSpPr>
          <p:nvPr>
            <p:ph type="body" sz="quarter" idx="10"/>
          </p:nvPr>
        </p:nvSpPr>
        <p:spPr>
          <a:xfrm>
            <a:off x="2974849" y="1897703"/>
            <a:ext cx="4969616" cy="2283260"/>
          </a:xfrm>
        </p:spPr>
        <p:txBody>
          <a:bodyPr/>
          <a:lstStyle>
            <a:lvl1pPr marL="182810" indent="-182810">
              <a:buFont typeface="Arial" panose="020B0604020202020204" pitchFamily="34" charset="0"/>
              <a:buChar char="•"/>
              <a:defRPr>
                <a:gradFill>
                  <a:gsLst>
                    <a:gs pos="1250">
                      <a:schemeClr val="tx2"/>
                    </a:gs>
                    <a:gs pos="99000">
                      <a:schemeClr val="tx2"/>
                    </a:gs>
                  </a:gsLst>
                  <a:lin ang="5400000" scaled="0"/>
                </a:gradFill>
                <a:latin typeface="+mj-lt"/>
              </a:defRPr>
            </a:lvl1pPr>
            <a:lvl2pPr marL="406322" indent="-182528">
              <a:buFont typeface="Segoe UI Light" panose="020B0502040204020203" pitchFamily="34" charset="0"/>
              <a:buChar char="−"/>
              <a:defRPr sz="3200">
                <a:latin typeface="+mj-lt"/>
              </a:defRPr>
            </a:lvl2pPr>
            <a:lvl3pPr marL="634879" indent="-182528">
              <a:buFont typeface="Courier New" panose="02070309020205020404" pitchFamily="49" charset="0"/>
              <a:buChar char="o"/>
              <a:defRPr sz="2800">
                <a:latin typeface="+mj-lt"/>
              </a:defRPr>
            </a:lvl3pPr>
            <a:lvl4pPr marL="733661" indent="-285640">
              <a:buFont typeface="Arial" panose="020B0604020202020204" pitchFamily="34" charset="0"/>
              <a:buChar char="•"/>
              <a:defRPr/>
            </a:lvl4pPr>
            <a:lvl5pPr marL="957672" indent="-28564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52302" y="589830"/>
            <a:ext cx="1319321" cy="622056"/>
          </a:xfrm>
          <a:prstGeom prst="rect">
            <a:avLst/>
          </a:prstGeom>
          <a:noFill/>
        </p:spPr>
        <p:txBody>
          <a:bodyPr wrap="none" lIns="179259" tIns="143407" rIns="179259" bIns="143407" rtlCol="0">
            <a:spAutoFit/>
          </a:bodyPr>
          <a:lstStyle/>
          <a:p>
            <a:pPr algn="r" defTabSz="914192">
              <a:lnSpc>
                <a:spcPct val="90000"/>
              </a:lnSpc>
              <a:spcAft>
                <a:spcPts val="588"/>
              </a:spcAft>
            </a:pPr>
            <a:r>
              <a:rPr lang="en-US" sz="2353" dirty="0">
                <a:solidFill>
                  <a:srgbClr val="FFFFFF"/>
                </a:solidFill>
                <a:latin typeface="Segoe UI Light"/>
              </a:rPr>
              <a:t>Feature</a:t>
            </a:r>
          </a:p>
        </p:txBody>
      </p:sp>
      <p:sp>
        <p:nvSpPr>
          <p:cNvPr id="5" name="Picture Placeholder 6"/>
          <p:cNvSpPr>
            <a:spLocks noGrp="1"/>
          </p:cNvSpPr>
          <p:nvPr>
            <p:ph type="pic" sz="quarter" idx="12" hasCustomPrompt="1"/>
          </p:nvPr>
        </p:nvSpPr>
        <p:spPr>
          <a:xfrm>
            <a:off x="8096278" y="2376546"/>
            <a:ext cx="3492285" cy="1267431"/>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321579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Two women sitting on a couch talking. One women is looking at her laptop.&#10;&#10;Description automatically generated">
            <a:extLst>
              <a:ext uri="{FF2B5EF4-FFF2-40B4-BE49-F238E27FC236}">
                <a16:creationId xmlns:a16="http://schemas.microsoft.com/office/drawing/2014/main" id="{BBF3D05E-F834-4FF0-BDF8-A12F162D84D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women sitting on a couch talking. One women is looking at her laptop.&#10;&#10;Description automatically generated">
            <a:extLst>
              <a:ext uri="{FF2B5EF4-FFF2-40B4-BE49-F238E27FC236}">
                <a16:creationId xmlns:a16="http://schemas.microsoft.com/office/drawing/2014/main" id="{2B795354-30D2-49D6-8261-07E2C695CDC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9" progId="TCLayout.ActiveDocument.1">
                  <p:embed/>
                </p:oleObj>
              </mc:Choice>
              <mc:Fallback>
                <p:oleObj name="think-cell Slide" r:id="rId3" imgW="378" imgH="379" progId="TCLayout.ActiveDocument.1">
                  <p:embed/>
                  <p:pic>
                    <p:nvPicPr>
                      <p:cNvPr id="3" name="Object 2"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bwMode="white">
          <a:xfrm>
            <a:off x="269239" y="341018"/>
            <a:ext cx="11155093" cy="814463"/>
          </a:xfrm>
        </p:spPr>
        <p:txBody>
          <a:bodyPr>
            <a:spAutoFit/>
          </a:bodyPr>
          <a:lstStyle>
            <a:lvl1pPr>
              <a:defRPr sz="5292"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6" name="Text Placeholder 5"/>
          <p:cNvSpPr>
            <a:spLocks noGrp="1"/>
          </p:cNvSpPr>
          <p:nvPr>
            <p:ph type="body" sz="quarter" idx="10" hasCustomPrompt="1"/>
          </p:nvPr>
        </p:nvSpPr>
        <p:spPr bwMode="white">
          <a:xfrm>
            <a:off x="269239" y="1187623"/>
            <a:ext cx="11151917" cy="2504683"/>
          </a:xfrm>
          <a:prstGeom prst="rect">
            <a:avLst/>
          </a:prstGeom>
        </p:spPr>
        <p:txBody>
          <a:bodyPr>
            <a:spAutoFit/>
          </a:bodyPr>
          <a:lstStyle>
            <a:lvl1pPr marL="342769" indent="-342769">
              <a:buClr>
                <a:srgbClr val="FFFFFF"/>
              </a:buClr>
              <a:buSzPct val="90000"/>
              <a:buFont typeface="Arial" pitchFamily="34" charset="0"/>
              <a:buChar char="•"/>
              <a:defRPr sz="3527">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12" indent="-285642">
              <a:buClr>
                <a:srgbClr val="FFFFFF"/>
              </a:buClr>
              <a:buSzPct val="90000"/>
              <a:buFont typeface="Arial" pitchFamily="34" charset="0"/>
              <a:buChar char="•"/>
              <a:defRPr sz="3135">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52" indent="-28564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65" indent="-228513">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79" indent="-228513">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022676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9" progId="TCLayout.ActiveDocument.1">
                  <p:embed/>
                </p:oleObj>
              </mc:Choice>
              <mc:Fallback>
                <p:oleObj name="think-cell Slide" r:id="rId3" imgW="378" imgH="379" progId="TCLayout.ActiveDocument.1">
                  <p:embed/>
                  <p:pic>
                    <p:nvPicPr>
                      <p:cNvPr id="3" name="Object 2"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bwMode="white">
          <a:xfrm>
            <a:off x="269239" y="341018"/>
            <a:ext cx="11155093" cy="814463"/>
          </a:xfrm>
        </p:spPr>
        <p:txBody>
          <a:bodyPr>
            <a:spAutoFit/>
          </a:bodyPr>
          <a:lstStyle>
            <a:lvl1pPr>
              <a:defRPr sz="5292"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6" name="Text Placeholder 5"/>
          <p:cNvSpPr>
            <a:spLocks noGrp="1"/>
          </p:cNvSpPr>
          <p:nvPr>
            <p:ph type="body" sz="quarter" idx="10" hasCustomPrompt="1"/>
          </p:nvPr>
        </p:nvSpPr>
        <p:spPr bwMode="white">
          <a:xfrm>
            <a:off x="269239" y="1187623"/>
            <a:ext cx="11151917" cy="2504683"/>
          </a:xfrm>
          <a:prstGeom prst="rect">
            <a:avLst/>
          </a:prstGeom>
        </p:spPr>
        <p:txBody>
          <a:bodyPr>
            <a:spAutoFit/>
          </a:bodyPr>
          <a:lstStyle>
            <a:lvl1pPr marL="342769" indent="-342769">
              <a:buClr>
                <a:srgbClr val="FFFFFF"/>
              </a:buClr>
              <a:buSzPct val="90000"/>
              <a:buFont typeface="Arial" pitchFamily="34" charset="0"/>
              <a:buChar char="•"/>
              <a:defRPr sz="3527">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12" indent="-285642">
              <a:buClr>
                <a:srgbClr val="FFFFFF"/>
              </a:buClr>
              <a:buSzPct val="90000"/>
              <a:buFont typeface="Arial" pitchFamily="34" charset="0"/>
              <a:buChar char="•"/>
              <a:defRPr sz="3135">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52" indent="-285642">
              <a:buClr>
                <a:srgbClr val="FFFFFF"/>
              </a:buClr>
              <a:buSzPct val="90000"/>
              <a:buFont typeface="Arial" pitchFamily="34" charset="0"/>
              <a:buChar char="•"/>
              <a:defRPr sz="2745">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65" indent="-228513">
              <a:buClr>
                <a:srgbClr val="FFFFFF"/>
              </a:buClr>
              <a:buSzPct val="90000"/>
              <a:buFont typeface="Arial" pitchFamily="34" charset="0"/>
              <a:buChar char="•"/>
              <a:defRPr sz="2353">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79" indent="-228513">
              <a:buClr>
                <a:srgbClr val="FFFFFF"/>
              </a:buClr>
              <a:buSzPct val="90000"/>
              <a:buFont typeface="Arial" pitchFamily="34" charset="0"/>
              <a:buChar char="•"/>
              <a:defRPr sz="1961">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022676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9" progId="TCLayout.ActiveDocument.1">
                  <p:embed/>
                </p:oleObj>
              </mc:Choice>
              <mc:Fallback>
                <p:oleObj name="think-cell Slide" r:id="rId3" imgW="378" imgH="379" progId="TCLayout.ActiveDocument.1">
                  <p:embed/>
                  <p:pic>
                    <p:nvPicPr>
                      <p:cNvPr id="2" name="Object 1"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8" name="TextBox 7"/>
          <p:cNvSpPr txBox="1"/>
          <p:nvPr userDrawn="1"/>
        </p:nvSpPr>
        <p:spPr>
          <a:xfrm>
            <a:off x="11021709" y="6562727"/>
            <a:ext cx="886056" cy="246221"/>
          </a:xfrm>
          <a:prstGeom prst="rect">
            <a:avLst/>
          </a:prstGeom>
          <a:noFill/>
        </p:spPr>
        <p:txBody>
          <a:bodyPr wrap="square" lIns="91431" tIns="45715" rIns="91431" bIns="45715" rtlCol="0">
            <a:spAutoFit/>
          </a:bodyPr>
          <a:lstStyle/>
          <a:p>
            <a:pPr algn="r"/>
            <a:fld id="{B20CE325-7CED-4884-9B41-E89F8821D588}" type="slidenum">
              <a:rPr lang="en-US" sz="980" smtClean="0">
                <a:solidFill>
                  <a:schemeClr val="bg1">
                    <a:lumMod val="50000"/>
                  </a:schemeClr>
                </a:solidFill>
              </a:rPr>
              <a:pPr algn="r"/>
              <a:t>‹#›</a:t>
            </a:fld>
            <a:endParaRPr lang="en-US" sz="980">
              <a:solidFill>
                <a:schemeClr val="bg1">
                  <a:lumMod val="50000"/>
                </a:schemeClr>
              </a:solidFill>
            </a:endParaRPr>
          </a:p>
        </p:txBody>
      </p:sp>
      <p:sp>
        <p:nvSpPr>
          <p:cNvPr id="5" name="Title 6"/>
          <p:cNvSpPr>
            <a:spLocks noGrp="1"/>
          </p:cNvSpPr>
          <p:nvPr>
            <p:ph type="title"/>
          </p:nvPr>
        </p:nvSpPr>
        <p:spPr>
          <a:xfrm>
            <a:off x="284239" y="295275"/>
            <a:ext cx="11623527" cy="780588"/>
          </a:xfrm>
        </p:spPr>
        <p:txBody>
          <a:bodyPr vert="horz" lIns="0" tIns="46639" rIns="93278" bIns="46639" rtlCol="0" anchor="t" anchorCtr="0">
            <a:noAutofit/>
          </a:bodyPr>
          <a:lstStyle>
            <a:lvl1pPr>
              <a:defRPr lang="en-US" sz="3528" dirty="0">
                <a:solidFill>
                  <a:schemeClr val="accent1"/>
                </a:solidFill>
              </a:defRPr>
            </a:lvl1pPr>
          </a:lstStyle>
          <a:p>
            <a:pPr marL="0" lvl="0" indent="0">
              <a:lnSpc>
                <a:spcPct val="80000"/>
              </a:lnSpc>
              <a:buFont typeface="Arial" pitchFamily="34" charset="0"/>
            </a:pPr>
            <a:r>
              <a:rPr lang="en-US"/>
              <a:t>Click to edit Master title style</a:t>
            </a:r>
          </a:p>
        </p:txBody>
      </p:sp>
      <p:sp>
        <p:nvSpPr>
          <p:cNvPr id="4" name="TextBox 3"/>
          <p:cNvSpPr txBox="1"/>
          <p:nvPr userDrawn="1"/>
        </p:nvSpPr>
        <p:spPr>
          <a:xfrm>
            <a:off x="5652972" y="6562727"/>
            <a:ext cx="886056" cy="246225"/>
          </a:xfrm>
          <a:prstGeom prst="rect">
            <a:avLst/>
          </a:prstGeom>
          <a:noFill/>
        </p:spPr>
        <p:txBody>
          <a:bodyPr wrap="square" lIns="91431" tIns="45715" rIns="91431" bIns="45715" rtlCol="0">
            <a:spAutoFit/>
          </a:bodyPr>
          <a:lstStyle/>
          <a:p>
            <a:pPr algn="r"/>
            <a:r>
              <a:rPr lang="en-US" sz="980">
                <a:solidFill>
                  <a:schemeClr val="bg1">
                    <a:lumMod val="50000"/>
                  </a:schemeClr>
                </a:solidFill>
              </a:rPr>
              <a:t>Confidential</a:t>
            </a:r>
          </a:p>
        </p:txBody>
      </p:sp>
      <p:sp>
        <p:nvSpPr>
          <p:cNvPr id="6" name="TextBox 5"/>
          <p:cNvSpPr txBox="1"/>
          <p:nvPr userDrawn="1"/>
        </p:nvSpPr>
        <p:spPr>
          <a:xfrm>
            <a:off x="284237" y="6562726"/>
            <a:ext cx="1095554" cy="246225"/>
          </a:xfrm>
          <a:prstGeom prst="rect">
            <a:avLst/>
          </a:prstGeom>
          <a:noFill/>
        </p:spPr>
        <p:txBody>
          <a:bodyPr wrap="square" lIns="91431" tIns="45715" rIns="91431" bIns="45715" rtlCol="0">
            <a:spAutoFit/>
          </a:bodyPr>
          <a:lstStyle/>
          <a:p>
            <a:pPr algn="r"/>
            <a:r>
              <a:rPr lang="en-US" sz="980">
                <a:solidFill>
                  <a:schemeClr val="bg1">
                    <a:lumMod val="50000"/>
                  </a:schemeClr>
                </a:solidFill>
              </a:rPr>
              <a:t>Microsoft Azure</a:t>
            </a:r>
          </a:p>
        </p:txBody>
      </p:sp>
    </p:spTree>
    <p:extLst>
      <p:ext uri="{BB962C8B-B14F-4D97-AF65-F5344CB8AC3E}">
        <p14:creationId xmlns:p14="http://schemas.microsoft.com/office/powerpoint/2010/main" val="15295914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paragraph">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9" progId="TCLayout.ActiveDocument.1">
                  <p:embed/>
                </p:oleObj>
              </mc:Choice>
              <mc:Fallback>
                <p:oleObj name="think-cell Slide" r:id="rId3" imgW="378" imgH="379" progId="TCLayout.ActiveDocument.1">
                  <p:embed/>
                  <p:pic>
                    <p:nvPicPr>
                      <p:cNvPr id="2" name="Object 1"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5" name="Title 6"/>
          <p:cNvSpPr>
            <a:spLocks noGrp="1"/>
          </p:cNvSpPr>
          <p:nvPr>
            <p:ph type="title"/>
          </p:nvPr>
        </p:nvSpPr>
        <p:spPr>
          <a:xfrm>
            <a:off x="284239" y="295275"/>
            <a:ext cx="11623527" cy="780588"/>
          </a:xfrm>
        </p:spPr>
        <p:txBody>
          <a:bodyPr vert="horz" lIns="0" tIns="46639" rIns="93278" bIns="46639" rtlCol="0" anchor="t" anchorCtr="0">
            <a:noAutofit/>
          </a:bodyPr>
          <a:lstStyle>
            <a:lvl1pPr>
              <a:defRPr lang="en-US" sz="3528" dirty="0">
                <a:solidFill>
                  <a:schemeClr val="accent1"/>
                </a:solidFill>
              </a:defRPr>
            </a:lvl1pPr>
          </a:lstStyle>
          <a:p>
            <a:pPr marL="0" lvl="0" indent="0">
              <a:lnSpc>
                <a:spcPct val="80000"/>
              </a:lnSpc>
              <a:buFont typeface="Arial" pitchFamily="34" charset="0"/>
            </a:pPr>
            <a:r>
              <a:rPr lang="en-US"/>
              <a:t>Click to edit Master title style</a:t>
            </a:r>
          </a:p>
        </p:txBody>
      </p:sp>
      <p:sp>
        <p:nvSpPr>
          <p:cNvPr id="3" name="Text Placeholder 2"/>
          <p:cNvSpPr>
            <a:spLocks noGrp="1" noChangeAspect="1"/>
          </p:cNvSpPr>
          <p:nvPr>
            <p:ph type="body" sz="quarter" idx="10"/>
          </p:nvPr>
        </p:nvSpPr>
        <p:spPr>
          <a:xfrm>
            <a:off x="284803" y="1218750"/>
            <a:ext cx="11622397" cy="1752636"/>
          </a:xfrm>
        </p:spPr>
        <p:txBody>
          <a:bodyPr vert="horz" wrap="square" lIns="93278" tIns="46639" rIns="93278" bIns="46639" rtlCol="0">
            <a:noAutofit/>
          </a:bodyPr>
          <a:lstStyle>
            <a:lvl1pPr marL="0" indent="0">
              <a:buNone/>
              <a:tabLst/>
              <a:defRPr lang="en-US" sz="1961" dirty="0" smtClean="0">
                <a:ea typeface="Segoe UI" panose="020B0502040204020203" pitchFamily="34" charset="0"/>
                <a:cs typeface="Segoe UI Light" panose="020B0502040204020203" pitchFamily="34" charset="0"/>
              </a:defRPr>
            </a:lvl1pPr>
          </a:lstStyle>
          <a:p>
            <a:pPr marL="0" lvl="0" indent="0"/>
            <a:r>
              <a:rPr lang="en-US"/>
              <a:t>Click to edit Master text styles</a:t>
            </a:r>
          </a:p>
        </p:txBody>
      </p:sp>
    </p:spTree>
    <p:extLst>
      <p:ext uri="{BB962C8B-B14F-4D97-AF65-F5344CB8AC3E}">
        <p14:creationId xmlns:p14="http://schemas.microsoft.com/office/powerpoint/2010/main" val="15903916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V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11BF67-4ABD-4C0F-9159-6F20B999BE49}"/>
              </a:ext>
            </a:extLst>
          </p:cNvPr>
          <p:cNvSpPr/>
          <p:nvPr userDrawn="1"/>
        </p:nvSpPr>
        <p:spPr>
          <a:xfrm>
            <a:off x="865" y="0"/>
            <a:ext cx="12190271" cy="1361208"/>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914225">
              <a:defRPr/>
            </a:pPr>
            <a:endParaRPr lang="en-US" sz="1800" kern="0">
              <a:solidFill>
                <a:srgbClr val="FFFFFF"/>
              </a:solidFill>
              <a:latin typeface="Calibri" panose="020F0502020204030204"/>
              <a:ea typeface=""/>
              <a:cs typeface=""/>
            </a:endParaRPr>
          </a:p>
        </p:txBody>
      </p:sp>
      <p:pic>
        <p:nvPicPr>
          <p:cNvPr id="3" name="Picture 2">
            <a:extLst>
              <a:ext uri="{FF2B5EF4-FFF2-40B4-BE49-F238E27FC236}">
                <a16:creationId xmlns:a16="http://schemas.microsoft.com/office/drawing/2014/main" id="{9F07FD72-BFCB-4FCE-B352-D2A784CC6C7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9745" y="165889"/>
            <a:ext cx="1029284" cy="1029430"/>
          </a:xfrm>
          <a:prstGeom prst="rect">
            <a:avLst/>
          </a:prstGeom>
        </p:spPr>
      </p:pic>
      <p:sp>
        <p:nvSpPr>
          <p:cNvPr id="4" name="Title 1">
            <a:extLst>
              <a:ext uri="{FF2B5EF4-FFF2-40B4-BE49-F238E27FC236}">
                <a16:creationId xmlns:a16="http://schemas.microsoft.com/office/drawing/2014/main" id="{132EC3BA-10EE-406E-905A-F91D72EE9E81}"/>
              </a:ext>
            </a:extLst>
          </p:cNvPr>
          <p:cNvSpPr txBox="1">
            <a:spLocks/>
          </p:cNvSpPr>
          <p:nvPr userDrawn="1"/>
        </p:nvSpPr>
        <p:spPr>
          <a:xfrm>
            <a:off x="1468638" y="452131"/>
            <a:ext cx="9842422" cy="537080"/>
          </a:xfrm>
          <a:prstGeom prst="rect">
            <a:avLst/>
          </a:prstGeom>
        </p:spPr>
        <p:txBody>
          <a:bodyPr vert="horz" lIns="91427" tIns="45713" rIns="91427" bIns="45713"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a:solidFill>
                  <a:srgbClr val="FFFFFF"/>
                </a:solidFill>
                <a:latin typeface="Segoe UI Light"/>
                <a:ea typeface="Segoe UI" charset="0"/>
                <a:cs typeface="Segoe UI Light"/>
              </a:rPr>
              <a:t> </a:t>
            </a:r>
          </a:p>
        </p:txBody>
      </p:sp>
      <p:sp>
        <p:nvSpPr>
          <p:cNvPr id="10" name="Title 1">
            <a:extLst>
              <a:ext uri="{FF2B5EF4-FFF2-40B4-BE49-F238E27FC236}">
                <a16:creationId xmlns:a16="http://schemas.microsoft.com/office/drawing/2014/main" id="{853313EC-8C28-49D1-8661-A73D3169B5B0}"/>
              </a:ext>
            </a:extLst>
          </p:cNvPr>
          <p:cNvSpPr txBox="1">
            <a:spLocks/>
          </p:cNvSpPr>
          <p:nvPr userDrawn="1"/>
        </p:nvSpPr>
        <p:spPr>
          <a:xfrm>
            <a:off x="1468638" y="452131"/>
            <a:ext cx="8791283" cy="537080"/>
          </a:xfrm>
          <a:prstGeom prst="rect">
            <a:avLst/>
          </a:prstGeom>
        </p:spPr>
        <p:txBody>
          <a:bodyPr vert="horz" lIns="91427" tIns="45713" rIns="91427" bIns="45713"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a:solidFill>
                  <a:srgbClr val="FFFFFF"/>
                </a:solidFill>
                <a:latin typeface="Segoe UI Light"/>
                <a:ea typeface="Segoe UI" charset="0"/>
                <a:cs typeface="Segoe UI Light"/>
              </a:rPr>
              <a:t> </a:t>
            </a:r>
          </a:p>
        </p:txBody>
      </p:sp>
      <p:pic>
        <p:nvPicPr>
          <p:cNvPr id="2050" name="Picture 2">
            <a:extLst>
              <a:ext uri="{FF2B5EF4-FFF2-40B4-BE49-F238E27FC236}">
                <a16:creationId xmlns:a16="http://schemas.microsoft.com/office/drawing/2014/main" id="{F4FE7BEE-50F6-4324-9565-CBB1750D32A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12825" y="165890"/>
            <a:ext cx="1029430" cy="102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80619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345066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End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9" progId="TCLayout.ActiveDocument.1">
                  <p:embed/>
                </p:oleObj>
              </mc:Choice>
              <mc:Fallback>
                <p:oleObj name="think-cell Slide" r:id="rId3" imgW="378" imgH="379" progId="TCLayout.ActiveDocument.1">
                  <p:embed/>
                  <p:pic>
                    <p:nvPicPr>
                      <p:cNvPr id="2" name="Object 1" hidden="1"/>
                      <p:cNvPicPr/>
                      <p:nvPr/>
                    </p:nvPicPr>
                    <p:blipFill>
                      <a:blip r:embed="rId4"/>
                      <a:stretch>
                        <a:fillRect/>
                      </a:stretch>
                    </p:blipFill>
                    <p:spPr>
                      <a:xfrm>
                        <a:off x="1589" y="1589"/>
                        <a:ext cx="1587" cy="1587"/>
                      </a:xfrm>
                      <a:prstGeom prst="rect">
                        <a:avLst/>
                      </a:prstGeom>
                    </p:spPr>
                  </p:pic>
                </p:oleObj>
              </mc:Fallback>
            </mc:AlternateContent>
          </a:graphicData>
        </a:graphic>
      </p:graphicFrame>
      <p:pic>
        <p:nvPicPr>
          <p:cNvPr id="3" name="Picture 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invGray">
          <a:xfrm>
            <a:off x="459353" y="3145042"/>
            <a:ext cx="3289363" cy="704445"/>
          </a:xfrm>
          <a:prstGeom prst="rect">
            <a:avLst/>
          </a:prstGeom>
        </p:spPr>
      </p:pic>
      <p:sp>
        <p:nvSpPr>
          <p:cNvPr id="4" name="Text Box 3"/>
          <p:cNvSpPr txBox="1">
            <a:spLocks noChangeArrowheads="1"/>
          </p:cNvSpPr>
          <p:nvPr userDrawn="1"/>
        </p:nvSpPr>
        <p:spPr bwMode="blackWhite">
          <a:xfrm>
            <a:off x="273124" y="6079032"/>
            <a:ext cx="10977246" cy="618631"/>
          </a:xfrm>
          <a:prstGeom prst="rect">
            <a:avLst/>
          </a:prstGeom>
        </p:spPr>
        <p:txBody>
          <a:bodyPr vert="horz" wrap="square" lIns="182863" tIns="146291" rIns="182863" bIns="146291" numCol="1" anchor="t" anchorCtr="0" compatLnSpc="1">
            <a:prstTxWarp prst="textNoShape">
              <a:avLst/>
            </a:prstTxWarp>
            <a:spAutoFit/>
          </a:bodyPr>
          <a:lstStyle/>
          <a:p>
            <a:pPr defTabSz="932115" eaLnBrk="0" hangingPunct="0"/>
            <a:r>
              <a:rPr lang="en-US" sz="686">
                <a:solidFill>
                  <a:schemeClr val="bg1"/>
                </a:solidFill>
                <a:cs typeface="Segoe UI" pitchFamily="34" charset="0"/>
              </a:rPr>
              <a:t>© 2014 Microsoft Corporation. All rights reserved. Microsoft, Windows, and other product names are or may be registered trademarks and/or trademarks in the U.S. and/or other countries.</a:t>
            </a:r>
          </a:p>
          <a:p>
            <a:pPr defTabSz="932115" eaLnBrk="0" hangingPunct="0"/>
            <a:r>
              <a:rPr lang="en-US" sz="686">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25168436"/>
      </p:ext>
    </p:extLst>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9" progId="TCLayout.ActiveDocument.1">
                  <p:embed/>
                </p:oleObj>
              </mc:Choice>
              <mc:Fallback>
                <p:oleObj name="think-cell Slide" r:id="rId3" imgW="378" imgH="379" progId="TCLayout.ActiveDocument.1">
                  <p:embed/>
                  <p:pic>
                    <p:nvPicPr>
                      <p:cNvPr id="2" name="Object 1" hidden="1"/>
                      <p:cNvPicPr/>
                      <p:nvPr/>
                    </p:nvPicPr>
                    <p:blipFill>
                      <a:blip r:embed="rId4"/>
                      <a:stretch>
                        <a:fillRect/>
                      </a:stretch>
                    </p:blipFill>
                    <p:spPr>
                      <a:xfrm>
                        <a:off x="1589" y="1589"/>
                        <a:ext cx="1587" cy="1587"/>
                      </a:xfrm>
                      <a:prstGeom prst="rect">
                        <a:avLst/>
                      </a:prstGeom>
                    </p:spPr>
                  </p:pic>
                </p:oleObj>
              </mc:Fallback>
            </mc:AlternateContent>
          </a:graphicData>
        </a:graphic>
      </p:graphicFrame>
      <p:pic>
        <p:nvPicPr>
          <p:cNvPr id="3" name="Picture 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invGray">
          <a:xfrm>
            <a:off x="459353" y="3145042"/>
            <a:ext cx="3289363" cy="704445"/>
          </a:xfrm>
          <a:prstGeom prst="rect">
            <a:avLst/>
          </a:prstGeom>
        </p:spPr>
      </p:pic>
      <p:sp>
        <p:nvSpPr>
          <p:cNvPr id="4" name="Text Box 3"/>
          <p:cNvSpPr txBox="1">
            <a:spLocks noChangeArrowheads="1"/>
          </p:cNvSpPr>
          <p:nvPr userDrawn="1"/>
        </p:nvSpPr>
        <p:spPr bwMode="blackWhite">
          <a:xfrm>
            <a:off x="273124" y="6079032"/>
            <a:ext cx="10977246" cy="618631"/>
          </a:xfrm>
          <a:prstGeom prst="rect">
            <a:avLst/>
          </a:prstGeom>
        </p:spPr>
        <p:txBody>
          <a:bodyPr vert="horz" wrap="square" lIns="182863" tIns="146291" rIns="182863" bIns="146291" numCol="1" anchor="t" anchorCtr="0" compatLnSpc="1">
            <a:prstTxWarp prst="textNoShape">
              <a:avLst/>
            </a:prstTxWarp>
            <a:spAutoFit/>
          </a:bodyPr>
          <a:lstStyle/>
          <a:p>
            <a:pPr defTabSz="932115" eaLnBrk="0" hangingPunct="0"/>
            <a:r>
              <a:rPr lang="en-US" sz="686">
                <a:solidFill>
                  <a:schemeClr val="bg1"/>
                </a:solidFill>
                <a:cs typeface="Segoe UI" pitchFamily="34" charset="0"/>
              </a:rPr>
              <a:t>© 2014 Microsoft Corporation. All rights reserved. Microsoft, Windows, and other product names are or may be registered trademarks and/or trademarks in the U.S. and/or other countries.</a:t>
            </a:r>
          </a:p>
          <a:p>
            <a:pPr defTabSz="932115" eaLnBrk="0" hangingPunct="0"/>
            <a:r>
              <a:rPr lang="en-US" sz="686">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25168436"/>
      </p:ext>
    </p:extLst>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22812176-ED06-4523-931C-8EE7981E965E}" type="datetimeFigureOut">
              <a:rPr lang="fr-FR" smtClean="0"/>
              <a:t>15/03/2023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F9203EED-AC88-4458-82F3-03568D1E4604}" type="slidenum">
              <a:rPr lang="fr-FR" smtClean="0"/>
              <a:t>‹#›</a:t>
            </a:fld>
            <a:endParaRPr lang="fr-FR"/>
          </a:p>
        </p:txBody>
      </p:sp>
    </p:spTree>
    <p:extLst>
      <p:ext uri="{BB962C8B-B14F-4D97-AF65-F5344CB8AC3E}">
        <p14:creationId xmlns:p14="http://schemas.microsoft.com/office/powerpoint/2010/main" val="22585971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336039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6" spc="-99" baseline="0">
                <a:gradFill>
                  <a:gsLst>
                    <a:gs pos="91241">
                      <a:schemeClr val="tx1"/>
                    </a:gs>
                    <a:gs pos="57000">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9"/>
            <a:ext cx="9860673"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0593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6" spc="-99" baseline="0">
                <a:gradFill>
                  <a:gsLst>
                    <a:gs pos="91241">
                      <a:schemeClr val="tx1"/>
                    </a:gs>
                    <a:gs pos="57000">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9"/>
            <a:ext cx="9860673"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0593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11BF67-4ABD-4C0F-9159-6F20B999BE49}"/>
              </a:ext>
            </a:extLst>
          </p:cNvPr>
          <p:cNvSpPr/>
          <p:nvPr userDrawn="1"/>
        </p:nvSpPr>
        <p:spPr>
          <a:xfrm>
            <a:off x="865" y="0"/>
            <a:ext cx="12190271" cy="1361208"/>
          </a:xfrm>
          <a:prstGeom prst="rect">
            <a:avLst/>
          </a:prstGeom>
          <a:solidFill>
            <a:schemeClr val="accent1">
              <a:lumMod val="50000"/>
            </a:schemeClr>
          </a:solidFill>
          <a:ln w="12700" cap="flat" cmpd="sng" algn="ctr">
            <a:noFill/>
            <a:prstDash val="solid"/>
            <a:miter lim="800000"/>
          </a:ln>
          <a:effectLst/>
        </p:spPr>
        <p:txBody>
          <a:bodyPr rtlCol="0" anchor="ctr"/>
          <a:lstStyle/>
          <a:p>
            <a:pPr algn="ctr" defTabSz="914225">
              <a:defRPr/>
            </a:pPr>
            <a:endParaRPr lang="en-US" sz="1800" kern="0">
              <a:solidFill>
                <a:srgbClr val="FFFFFF"/>
              </a:solidFill>
              <a:latin typeface="Calibri" panose="020F0502020204030204"/>
              <a:ea typeface=""/>
              <a:cs typeface=""/>
            </a:endParaRPr>
          </a:p>
        </p:txBody>
      </p:sp>
      <p:pic>
        <p:nvPicPr>
          <p:cNvPr id="3" name="Picture 2">
            <a:extLst>
              <a:ext uri="{FF2B5EF4-FFF2-40B4-BE49-F238E27FC236}">
                <a16:creationId xmlns:a16="http://schemas.microsoft.com/office/drawing/2014/main" id="{9F07FD72-BFCB-4FCE-B352-D2A784CC6C7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9745" y="165889"/>
            <a:ext cx="1029284" cy="1029430"/>
          </a:xfrm>
          <a:prstGeom prst="rect">
            <a:avLst/>
          </a:prstGeom>
        </p:spPr>
      </p:pic>
      <p:sp>
        <p:nvSpPr>
          <p:cNvPr id="4" name="Title 1">
            <a:extLst>
              <a:ext uri="{FF2B5EF4-FFF2-40B4-BE49-F238E27FC236}">
                <a16:creationId xmlns:a16="http://schemas.microsoft.com/office/drawing/2014/main" id="{132EC3BA-10EE-406E-905A-F91D72EE9E81}"/>
              </a:ext>
            </a:extLst>
          </p:cNvPr>
          <p:cNvSpPr txBox="1">
            <a:spLocks/>
          </p:cNvSpPr>
          <p:nvPr userDrawn="1"/>
        </p:nvSpPr>
        <p:spPr>
          <a:xfrm>
            <a:off x="1468638" y="452131"/>
            <a:ext cx="9842422" cy="537080"/>
          </a:xfrm>
          <a:prstGeom prst="rect">
            <a:avLst/>
          </a:prstGeom>
        </p:spPr>
        <p:txBody>
          <a:bodyPr vert="horz" lIns="91427" tIns="45713" rIns="91427" bIns="45713"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a:solidFill>
                  <a:srgbClr val="FFFFFF"/>
                </a:solidFill>
                <a:latin typeface="Segoe UI Light"/>
                <a:ea typeface="Segoe UI" charset="0"/>
                <a:cs typeface="Segoe UI Light"/>
              </a:rPr>
              <a:t> </a:t>
            </a:r>
          </a:p>
        </p:txBody>
      </p:sp>
      <p:sp>
        <p:nvSpPr>
          <p:cNvPr id="10" name="Title 1">
            <a:extLst>
              <a:ext uri="{FF2B5EF4-FFF2-40B4-BE49-F238E27FC236}">
                <a16:creationId xmlns:a16="http://schemas.microsoft.com/office/drawing/2014/main" id="{853313EC-8C28-49D1-8661-A73D3169B5B0}"/>
              </a:ext>
            </a:extLst>
          </p:cNvPr>
          <p:cNvSpPr txBox="1">
            <a:spLocks/>
          </p:cNvSpPr>
          <p:nvPr userDrawn="1"/>
        </p:nvSpPr>
        <p:spPr>
          <a:xfrm>
            <a:off x="1468638" y="452131"/>
            <a:ext cx="8791283" cy="537080"/>
          </a:xfrm>
          <a:prstGeom prst="rect">
            <a:avLst/>
          </a:prstGeom>
        </p:spPr>
        <p:txBody>
          <a:bodyPr vert="horz" lIns="91427" tIns="45713" rIns="91427" bIns="45713"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a:solidFill>
                  <a:srgbClr val="FFFFFF"/>
                </a:solidFill>
                <a:latin typeface="Segoe UI Light"/>
                <a:ea typeface="Segoe UI" charset="0"/>
                <a:cs typeface="Segoe UI Light"/>
              </a:rPr>
              <a:t> </a:t>
            </a:r>
          </a:p>
        </p:txBody>
      </p:sp>
      <p:pic>
        <p:nvPicPr>
          <p:cNvPr id="1026" name="Picture 2">
            <a:extLst>
              <a:ext uri="{FF2B5EF4-FFF2-40B4-BE49-F238E27FC236}">
                <a16:creationId xmlns:a16="http://schemas.microsoft.com/office/drawing/2014/main" id="{04980537-8D22-40A6-9578-537DEA3CC0F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912971" y="165889"/>
            <a:ext cx="1029284" cy="1029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0899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139302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22414668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25189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124932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407516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17493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636717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700165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072919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229376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926268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79500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84713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07593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33583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15504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376603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0501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24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54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24124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92036966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image" Target="../media/image9.emf"/><Relationship Id="rId2" Type="http://schemas.openxmlformats.org/officeDocument/2006/relationships/slideLayout" Target="../slideLayouts/slideLayout66.xml"/><Relationship Id="rId16" Type="http://schemas.openxmlformats.org/officeDocument/2006/relationships/oleObject" Target="../embeddings/oleObject1.bin"/><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tags" Target="../tags/tag1.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image" Target="../media/image13.png"/><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5"/>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16" imgW="378" imgH="379" progId="TCLayout.ActiveDocument.1">
                  <p:embed/>
                </p:oleObj>
              </mc:Choice>
              <mc:Fallback>
                <p:oleObj name="think-cell Slide" r:id="rId16" imgW="378" imgH="379" progId="TCLayout.ActiveDocument.1">
                  <p:embed/>
                  <p:pic>
                    <p:nvPicPr>
                      <p:cNvPr id="4" name="Object 3" hidden="1"/>
                      <p:cNvPicPr/>
                      <p:nvPr/>
                    </p:nvPicPr>
                    <p:blipFill>
                      <a:blip r:embed="rId17"/>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84239" y="274639"/>
            <a:ext cx="11623527" cy="563562"/>
          </a:xfrm>
          <a:prstGeom prst="rect">
            <a:avLst/>
          </a:prstGeom>
        </p:spPr>
        <p:txBody>
          <a:bodyPr vert="horz" lIns="0" tIns="0" rIns="0" bIns="0" rtlCol="0" anchor="ctr">
            <a:normAutofit/>
          </a:bodyPr>
          <a:lstStyle/>
          <a:p>
            <a:r>
              <a:rPr lang="en-US"/>
              <a:t>Click to edit Master title style</a:t>
            </a:r>
          </a:p>
        </p:txBody>
      </p:sp>
      <p:sp>
        <p:nvSpPr>
          <p:cNvPr id="3" name="Text Placeholder 2"/>
          <p:cNvSpPr>
            <a:spLocks noGrp="1"/>
          </p:cNvSpPr>
          <p:nvPr>
            <p:ph type="body" idx="1"/>
          </p:nvPr>
        </p:nvSpPr>
        <p:spPr>
          <a:xfrm>
            <a:off x="284239" y="1219201"/>
            <a:ext cx="11623527" cy="534352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1214732"/>
      </p:ext>
    </p:extLst>
  </p:cSld>
  <p:clrMap bg1="lt1" tx1="dk1" bg2="lt2" tx2="dk2" accent1="accent1" accent2="accent2" accent3="accent3" accent4="accent4" accent5="accent5" accent6="accent6" hlink="hlink" folHlink="folHlink"/>
  <p:sldLayoutIdLst>
    <p:sldLayoutId id="2147484799" r:id="rId1"/>
    <p:sldLayoutId id="2147484285" r:id="rId2"/>
    <p:sldLayoutId id="2147484286" r:id="rId3"/>
    <p:sldLayoutId id="2147484287" r:id="rId4"/>
    <p:sldLayoutId id="2147484288" r:id="rId5"/>
    <p:sldLayoutId id="2147484289" r:id="rId6"/>
    <p:sldLayoutId id="2147484800" r:id="rId7"/>
    <p:sldLayoutId id="2147484290" r:id="rId8"/>
    <p:sldLayoutId id="2147484291" r:id="rId9"/>
    <p:sldLayoutId id="2147484292" r:id="rId10"/>
    <p:sldLayoutId id="2147484801" r:id="rId11"/>
    <p:sldLayoutId id="2147484293" r:id="rId12"/>
    <p:sldLayoutId id="2147484802" r:id="rId13"/>
  </p:sldLayoutIdLst>
  <p:txStyles>
    <p:titleStyle>
      <a:lvl1pPr algn="l" defTabSz="914228" rtl="0" eaLnBrk="1" latinLnBrk="0" hangingPunct="1">
        <a:spcBef>
          <a:spcPct val="0"/>
        </a:spcBef>
        <a:buNone/>
        <a:defRPr sz="3626" kern="1200">
          <a:solidFill>
            <a:schemeClr val="tx1"/>
          </a:solidFill>
          <a:latin typeface="+mj-lt"/>
          <a:ea typeface="+mj-ea"/>
          <a:cs typeface="+mj-cs"/>
        </a:defRPr>
      </a:lvl1pPr>
    </p:titleStyle>
    <p:bodyStyle>
      <a:lvl1pPr marL="342835" indent="-342835" algn="l" defTabSz="914228" rtl="0" eaLnBrk="1" latinLnBrk="0" hangingPunct="1">
        <a:spcBef>
          <a:spcPct val="20000"/>
        </a:spcBef>
        <a:buFont typeface="Arial" pitchFamily="34" charset="0"/>
        <a:buChar char="•"/>
        <a:defRPr sz="2353" kern="1200">
          <a:solidFill>
            <a:schemeClr val="tx1"/>
          </a:solidFill>
          <a:latin typeface="+mn-lt"/>
          <a:ea typeface="+mn-ea"/>
          <a:cs typeface="+mn-cs"/>
        </a:defRPr>
      </a:lvl1pPr>
      <a:lvl2pPr marL="742811" indent="-285697" algn="l" defTabSz="914228" rtl="0" eaLnBrk="1" latinLnBrk="0" hangingPunct="1">
        <a:spcBef>
          <a:spcPct val="20000"/>
        </a:spcBef>
        <a:buFont typeface="Arial" pitchFamily="34" charset="0"/>
        <a:buChar char="–"/>
        <a:defRPr sz="1961" kern="1200">
          <a:solidFill>
            <a:schemeClr val="tx1"/>
          </a:solidFill>
          <a:latin typeface="+mn-lt"/>
          <a:ea typeface="+mn-ea"/>
          <a:cs typeface="+mn-cs"/>
        </a:defRPr>
      </a:lvl2pPr>
      <a:lvl3pPr marL="1142785" indent="-228557" algn="l" defTabSz="914228" rtl="0" eaLnBrk="1" latinLnBrk="0" hangingPunct="1">
        <a:spcBef>
          <a:spcPct val="20000"/>
        </a:spcBef>
        <a:buFont typeface="Arial" pitchFamily="34" charset="0"/>
        <a:buChar char="•"/>
        <a:defRPr sz="1765" kern="1200">
          <a:solidFill>
            <a:schemeClr val="tx1"/>
          </a:solidFill>
          <a:latin typeface="+mn-lt"/>
          <a:ea typeface="+mn-ea"/>
          <a:cs typeface="+mn-cs"/>
        </a:defRPr>
      </a:lvl3pPr>
      <a:lvl4pPr marL="1599899" indent="-228557" algn="l" defTabSz="914228" rtl="0" eaLnBrk="1" latinLnBrk="0" hangingPunct="1">
        <a:spcBef>
          <a:spcPct val="20000"/>
        </a:spcBef>
        <a:buFont typeface="Arial" pitchFamily="34" charset="0"/>
        <a:buChar char="–"/>
        <a:defRPr sz="1567" kern="1200">
          <a:solidFill>
            <a:schemeClr val="tx1"/>
          </a:solidFill>
          <a:latin typeface="+mn-lt"/>
          <a:ea typeface="+mn-ea"/>
          <a:cs typeface="+mn-cs"/>
        </a:defRPr>
      </a:lvl4pPr>
      <a:lvl5pPr marL="2057013" indent="-228557" algn="l" defTabSz="914228" rtl="0" eaLnBrk="1" latinLnBrk="0" hangingPunct="1">
        <a:spcBef>
          <a:spcPct val="20000"/>
        </a:spcBef>
        <a:buFont typeface="Arial" pitchFamily="34" charset="0"/>
        <a:buChar char="»"/>
        <a:defRPr sz="1567" kern="1200">
          <a:solidFill>
            <a:schemeClr val="tx1"/>
          </a:solidFill>
          <a:latin typeface="+mn-lt"/>
          <a:ea typeface="+mn-ea"/>
          <a:cs typeface="+mn-cs"/>
        </a:defRPr>
      </a:lvl5pPr>
      <a:lvl6pPr marL="2514127" indent="-228557" algn="l" defTabSz="91422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241" indent="-228557" algn="l" defTabSz="91422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55" indent="-228557" algn="l" defTabSz="91422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470" indent="-228557" algn="l" defTabSz="91422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28" rtl="0" eaLnBrk="1" latinLnBrk="0" hangingPunct="1">
        <a:defRPr sz="1765" kern="1200">
          <a:solidFill>
            <a:schemeClr val="tx1"/>
          </a:solidFill>
          <a:latin typeface="+mn-lt"/>
          <a:ea typeface="+mn-ea"/>
          <a:cs typeface="+mn-cs"/>
        </a:defRPr>
      </a:lvl1pPr>
      <a:lvl2pPr marL="457114" algn="l" defTabSz="914228" rtl="0" eaLnBrk="1" latinLnBrk="0" hangingPunct="1">
        <a:defRPr sz="1765" kern="1200">
          <a:solidFill>
            <a:schemeClr val="tx1"/>
          </a:solidFill>
          <a:latin typeface="+mn-lt"/>
          <a:ea typeface="+mn-ea"/>
          <a:cs typeface="+mn-cs"/>
        </a:defRPr>
      </a:lvl2pPr>
      <a:lvl3pPr marL="914228" algn="l" defTabSz="914228" rtl="0" eaLnBrk="1" latinLnBrk="0" hangingPunct="1">
        <a:defRPr sz="1765" kern="1200">
          <a:solidFill>
            <a:schemeClr val="tx1"/>
          </a:solidFill>
          <a:latin typeface="+mn-lt"/>
          <a:ea typeface="+mn-ea"/>
          <a:cs typeface="+mn-cs"/>
        </a:defRPr>
      </a:lvl3pPr>
      <a:lvl4pPr marL="1371342" algn="l" defTabSz="914228" rtl="0" eaLnBrk="1" latinLnBrk="0" hangingPunct="1">
        <a:defRPr sz="1765" kern="1200">
          <a:solidFill>
            <a:schemeClr val="tx1"/>
          </a:solidFill>
          <a:latin typeface="+mn-lt"/>
          <a:ea typeface="+mn-ea"/>
          <a:cs typeface="+mn-cs"/>
        </a:defRPr>
      </a:lvl4pPr>
      <a:lvl5pPr marL="1828456" algn="l" defTabSz="914228" rtl="0" eaLnBrk="1" latinLnBrk="0" hangingPunct="1">
        <a:defRPr sz="1765" kern="1200">
          <a:solidFill>
            <a:schemeClr val="tx1"/>
          </a:solidFill>
          <a:latin typeface="+mn-lt"/>
          <a:ea typeface="+mn-ea"/>
          <a:cs typeface="+mn-cs"/>
        </a:defRPr>
      </a:lvl5pPr>
      <a:lvl6pPr marL="2285571" algn="l" defTabSz="914228" rtl="0" eaLnBrk="1" latinLnBrk="0" hangingPunct="1">
        <a:defRPr sz="1765" kern="1200">
          <a:solidFill>
            <a:schemeClr val="tx1"/>
          </a:solidFill>
          <a:latin typeface="+mn-lt"/>
          <a:ea typeface="+mn-ea"/>
          <a:cs typeface="+mn-cs"/>
        </a:defRPr>
      </a:lvl6pPr>
      <a:lvl7pPr marL="2742684" algn="l" defTabSz="914228" rtl="0" eaLnBrk="1" latinLnBrk="0" hangingPunct="1">
        <a:defRPr sz="1765" kern="1200">
          <a:solidFill>
            <a:schemeClr val="tx1"/>
          </a:solidFill>
          <a:latin typeface="+mn-lt"/>
          <a:ea typeface="+mn-ea"/>
          <a:cs typeface="+mn-cs"/>
        </a:defRPr>
      </a:lvl7pPr>
      <a:lvl8pPr marL="3199798" algn="l" defTabSz="914228" rtl="0" eaLnBrk="1" latinLnBrk="0" hangingPunct="1">
        <a:defRPr sz="1765" kern="1200">
          <a:solidFill>
            <a:schemeClr val="tx1"/>
          </a:solidFill>
          <a:latin typeface="+mn-lt"/>
          <a:ea typeface="+mn-ea"/>
          <a:cs typeface="+mn-cs"/>
        </a:defRPr>
      </a:lvl8pPr>
      <a:lvl9pPr marL="3656913" algn="l" defTabSz="91422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46">
          <p15:clr>
            <a:srgbClr val="F26B43"/>
          </p15:clr>
        </p15:guide>
        <p15:guide id="2" pos="168">
          <p15:clr>
            <a:srgbClr val="F26B43"/>
          </p15:clr>
        </p15:guide>
        <p15:guide id="3" pos="7512">
          <p15:clr>
            <a:srgbClr val="F26B43"/>
          </p15:clr>
        </p15:guide>
        <p15:guide id="4" orient="horz" pos="768">
          <p15:clr>
            <a:srgbClr val="F26B43"/>
          </p15:clr>
        </p15:guide>
        <p15:guide id="5" orient="horz" pos="4152">
          <p15:clr>
            <a:srgbClr val="F26B43"/>
          </p15:clr>
        </p15:guide>
        <p15:guide id="6" orient="horz" pos="405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87016081"/>
      </p:ext>
    </p:extLst>
  </p:cSld>
  <p:clrMap bg1="lt1" tx1="dk1" bg2="lt2" tx2="dk2" accent1="accent1" accent2="accent2" accent3="accent3" accent4="accent4" accent5="accent5" accent6="accent6" hlink="hlink" folHlink="folHlink"/>
  <p:sldLayoutIdLst>
    <p:sldLayoutId id="2147484804" r:id="rId1"/>
    <p:sldLayoutId id="2147484805" r:id="rId2"/>
    <p:sldLayoutId id="2147484806" r:id="rId3"/>
    <p:sldLayoutId id="2147484807" r:id="rId4"/>
    <p:sldLayoutId id="2147484808" r:id="rId5"/>
    <p:sldLayoutId id="2147484809" r:id="rId6"/>
    <p:sldLayoutId id="2147484810" r:id="rId7"/>
    <p:sldLayoutId id="2147484811" r:id="rId8"/>
    <p:sldLayoutId id="2147484812" r:id="rId9"/>
    <p:sldLayoutId id="2147484813" r:id="rId10"/>
    <p:sldLayoutId id="2147484814" r:id="rId11"/>
    <p:sldLayoutId id="2147484815" r:id="rId12"/>
    <p:sldLayoutId id="2147484816" r:id="rId13"/>
    <p:sldLayoutId id="2147484817" r:id="rId14"/>
    <p:sldLayoutId id="2147484818" r:id="rId15"/>
    <p:sldLayoutId id="2147484819" r:id="rId16"/>
    <p:sldLayoutId id="2147484820" r:id="rId17"/>
    <p:sldLayoutId id="2147484821" r:id="rId18"/>
    <p:sldLayoutId id="2147484822" r:id="rId19"/>
    <p:sldLayoutId id="2147484823" r:id="rId20"/>
    <p:sldLayoutId id="2147484824" r:id="rId21"/>
    <p:sldLayoutId id="2147484825" r:id="rId22"/>
    <p:sldLayoutId id="2147484826" r:id="rId23"/>
    <p:sldLayoutId id="2147484827" r:id="rId24"/>
    <p:sldLayoutId id="2147484828" r:id="rId25"/>
    <p:sldLayoutId id="214748482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60.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3" Type="http://schemas.openxmlformats.org/officeDocument/2006/relationships/hyperlink" Target="https://va-hcm03.ns2cloud.com/learning/user/common/viewItemDetails.do?componentTypeID=VA&amp;componentID=4558414&amp;revisionDate=1597708200000&amp;catalogCurrencyCode=USD&amp;returnLink=%2Flearning%2Fuser%2Fcatalogsearch%2FcatalogSearchDispatchAction.do%3FsearchType%3DfilteredSearch%26keywords%3D&amp;backto=%2Flearning%2Fuser%2Fcatalogsearch%2FcatalogSearchDispatchAction.do%3FsearchType%3DfilteredSearch%26keywords%3D" TargetMode="External"/><Relationship Id="rId2" Type="http://schemas.openxmlformats.org/officeDocument/2006/relationships/notesSlide" Target="../notesSlides/notesSlide6.xml"/><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8" Type="http://schemas.openxmlformats.org/officeDocument/2006/relationships/hyperlink" Target="https://web.microsoftstream.com/video/59f67380-59ec-476a-8955-6fc079e17f30?channelId=a5d44ef3-8181-4f49-9229-7b6eabd37cc8" TargetMode="External"/><Relationship Id="rId3" Type="http://schemas.openxmlformats.org/officeDocument/2006/relationships/hyperlink" Target="https://dvagov.sharepoint.com/:w:/r/sites/OITBISL/Recording%20presentation%20slides/CDW%20Insights/2023/March%202023-%20CDW%20Sampler/Insights-%20CDW%20Sampler-%20Agenda.docx?d=w2119ba930e9f413199045393d61e168e&amp;csf=1&amp;web=1" TargetMode="External"/><Relationship Id="rId7" Type="http://schemas.openxmlformats.org/officeDocument/2006/relationships/hyperlink" Target="https://web.microsoftstream.com/video/35bf5788-b28b-480c-88d9-2bbb8add07db?channelId=a5d44ef3-8181-4f49-9229-7b6eabd37cc8" TargetMode="External"/><Relationship Id="rId2" Type="http://schemas.openxmlformats.org/officeDocument/2006/relationships/notesSlide" Target="../notesSlides/notesSlide3.xml"/><Relationship Id="rId1" Type="http://schemas.openxmlformats.org/officeDocument/2006/relationships/slideLayout" Target="../slideLayouts/slideLayout77.xml"/><Relationship Id="rId6" Type="http://schemas.openxmlformats.org/officeDocument/2006/relationships/hyperlink" Target="https://dvagov.sharepoint.com/sites/OITBISL/CDWNG-CoE/SitePages/Learning.aspx?xsdata=MDV8MDF8fDE2NmUwYTkzY2FjMzRjNTEzNTc5MDhkYThkMWYzZTEwfGU5NWYxYjIzYWJhZjQ1ZWU4MjFkYjdhYjI1MWFiM2JmfDB8MHw2Mzc5Nzc0NjI1NTEwOTg3NDV8R29vZHxWR1ZoYlhOVFpXTjFjbWwwZVZObGNuWnBZMlY4ZXlKV0lqb2lNQzR3TGpBd01EQWlMQ0pRSWpvaVYybHVNeklpTENKQlRpSTZJazkwYUdWeUlpd2lWMVFpT2pFeGZRPT18MXxNVGs2V0hsbFpYbGtjWFpVTUVWeFEwTkpOVlJTY21kaldtRlFhSEpWV1ZwUlFtRTVRakp1ZUcxMVRXTXpWVEZBZEdoeVpXRmtMblJoWTNZeXx8&amp;sdata=MkRibUoxdVdYUEE0cDdqU1dnMVdHTkRrUjdadTdVSHJqOWVjMm1rWUkxWT0%3D" TargetMode="External"/><Relationship Id="rId5" Type="http://schemas.openxmlformats.org/officeDocument/2006/relationships/hyperlink" Target="https://dvagov.sharepoint.com/sites/OITBISL/CDWNG-CoE?xsdata=MDV8MDF8fDAzMzQ1NDk1MDA5NDQ5YjVmYWZiMDhkYWI4M2M2MjMyfGU5NWYxYjIzYWJhZjQ1ZWU4MjFkYjdhYjI1MWFiM2JmfDF8MHw2MzgwMjQ4NjY3MTE0MDMyNTl8R29vZHxWR1ZoYlhOVFpXTjFjbWwwZVZObGNuWnBZMlY4ZXlKV0lqb2lNQzR3TGpBd01EQWlMQ0pRSWpvaVYybHVNeklpTENKQlRpSTZJazkwYUdWeUlpd2lWMVFpT2pFeGZRPT18MXxNVGs2TkdKbU9EWmxObVUxTkRGbU5ESXdPVGhoTjJJMk1XTTBOR1ZqTmpSbFl6aEFkR2h5WldGa0xuWXl8fA%3D%3D&amp;sdata=b0I5dVlGaWh4cG5YVEdIR2JqRWM4U2JnRnBjbjJkRVB6WUNZT3V5RkhtST0%3D&amp;ovuser=e95f1b23-abaf-45ee-821d-b7ab251ab3bf%2CCarrie.Ruckdeschel%40va.gov" TargetMode="External"/><Relationship Id="rId4" Type="http://schemas.openxmlformats.org/officeDocument/2006/relationships/hyperlink" Target="https://dvagov.sharepoint.com/sites/OITBISL/PowerBI/SitePages/Lunch-and-Learn-Training-Series.aspx"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0D74F7-BA30-4C11-ABA0-ECA56B8A7D4A}"/>
              </a:ext>
            </a:extLst>
          </p:cNvPr>
          <p:cNvSpPr txBox="1">
            <a:spLocks/>
          </p:cNvSpPr>
          <p:nvPr/>
        </p:nvSpPr>
        <p:spPr>
          <a:xfrm>
            <a:off x="2818939" y="2898733"/>
            <a:ext cx="6554122" cy="2452568"/>
          </a:xfrm>
          <a:prstGeom prst="rect">
            <a:avLst/>
          </a:prstGeom>
        </p:spPr>
        <p:txBody>
          <a:bodyPr anchor="ctr">
            <a:noAutofit/>
          </a:bodyPr>
          <a:lstStyle>
            <a:lvl1pPr algn="l" defTabSz="91436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200" b="1" dirty="0">
                <a:solidFill>
                  <a:schemeClr val="tx1">
                    <a:lumMod val="85000"/>
                  </a:schemeClr>
                </a:solidFill>
                <a:latin typeface="Segoe"/>
              </a:rPr>
              <a:t>Power BI Lunch and Learn</a:t>
            </a:r>
          </a:p>
          <a:p>
            <a:pPr algn="ctr"/>
            <a:r>
              <a:rPr lang="en-US" sz="6000" b="1" dirty="0">
                <a:solidFill>
                  <a:schemeClr val="tx1">
                    <a:lumMod val="85000"/>
                  </a:schemeClr>
                </a:solidFill>
                <a:latin typeface="Segoe"/>
              </a:rPr>
              <a:t>Flat File to Star Schema</a:t>
            </a:r>
          </a:p>
        </p:txBody>
      </p:sp>
      <p:pic>
        <p:nvPicPr>
          <p:cNvPr id="6" name="Picture 5">
            <a:extLst>
              <a:ext uri="{FF2B5EF4-FFF2-40B4-BE49-F238E27FC236}">
                <a16:creationId xmlns:a16="http://schemas.microsoft.com/office/drawing/2014/main" id="{EC4F9B62-806A-4B9E-AFC9-064C939795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9717" y="446165"/>
            <a:ext cx="2452568" cy="2452568"/>
          </a:xfrm>
          <a:prstGeom prst="rect">
            <a:avLst/>
          </a:prstGeom>
        </p:spPr>
      </p:pic>
      <p:pic>
        <p:nvPicPr>
          <p:cNvPr id="9" name="Picture 8">
            <a:extLst>
              <a:ext uri="{FF2B5EF4-FFF2-40B4-BE49-F238E27FC236}">
                <a16:creationId xmlns:a16="http://schemas.microsoft.com/office/drawing/2014/main" id="{EDAAB7F0-2509-432A-8A4E-77F30D2993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37826" y="5819295"/>
            <a:ext cx="1872715" cy="399825"/>
          </a:xfrm>
          <a:prstGeom prst="rect">
            <a:avLst/>
          </a:prstGeom>
        </p:spPr>
      </p:pic>
      <p:sp>
        <p:nvSpPr>
          <p:cNvPr id="2" name="TextBox 1">
            <a:extLst>
              <a:ext uri="{FF2B5EF4-FFF2-40B4-BE49-F238E27FC236}">
                <a16:creationId xmlns:a16="http://schemas.microsoft.com/office/drawing/2014/main" id="{934B0030-F94B-40E6-9749-3FAEB5559B8F}"/>
              </a:ext>
            </a:extLst>
          </p:cNvPr>
          <p:cNvSpPr txBox="1"/>
          <p:nvPr/>
        </p:nvSpPr>
        <p:spPr>
          <a:xfrm>
            <a:off x="624904" y="5742208"/>
            <a:ext cx="8489625" cy="553998"/>
          </a:xfrm>
          <a:prstGeom prst="rect">
            <a:avLst/>
          </a:prstGeom>
          <a:noFill/>
        </p:spPr>
        <p:txBody>
          <a:bodyPr wrap="square" lIns="0" tIns="0" rIns="0" bIns="0" rtlCol="0">
            <a:spAutoFit/>
          </a:bodyPr>
          <a:lstStyle/>
          <a:p>
            <a:r>
              <a:rPr lang="en-US" sz="3600" i="1" dirty="0"/>
              <a:t>We will begin at 1:05 pm CT</a:t>
            </a:r>
            <a:endParaRPr lang="en-US" sz="36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9932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AEC7E7-B9B9-43BB-9372-16749FDD6A14}"/>
              </a:ext>
            </a:extLst>
          </p:cNvPr>
          <p:cNvSpPr>
            <a:spLocks noGrp="1"/>
          </p:cNvSpPr>
          <p:nvPr>
            <p:ph type="body" sz="quarter" idx="10"/>
          </p:nvPr>
        </p:nvSpPr>
        <p:spPr>
          <a:xfrm>
            <a:off x="584200" y="3535540"/>
            <a:ext cx="4162425" cy="2733497"/>
          </a:xfrm>
        </p:spPr>
        <p:txBody>
          <a:bodyPr wrap="square">
            <a:normAutofit/>
          </a:bodyPr>
          <a:lstStyle/>
          <a:p>
            <a:r>
              <a:rPr lang="en-US" dirty="0"/>
              <a:t>Star schemas are the most popular way of</a:t>
            </a:r>
            <a:br>
              <a:rPr lang="en-US" dirty="0"/>
            </a:br>
            <a:r>
              <a:rPr lang="en-US" dirty="0"/>
              <a:t>modeling data in Business Intelligence</a:t>
            </a:r>
            <a:endParaRPr lang="en-GB" dirty="0"/>
          </a:p>
        </p:txBody>
      </p:sp>
      <p:pic>
        <p:nvPicPr>
          <p:cNvPr id="7" name="Video 6" descr="3D White Stars">
            <a:extLst>
              <a:ext uri="{FF2B5EF4-FFF2-40B4-BE49-F238E27FC236}">
                <a16:creationId xmlns:a16="http://schemas.microsoft.com/office/drawing/2014/main" id="{3549FBB4-35EC-37CE-68A8-B229C9C31EF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4966" r="28623" b="-1"/>
          <a:stretch/>
        </p:blipFill>
        <p:spPr>
          <a:xfrm>
            <a:off x="5334000" y="10"/>
            <a:ext cx="6858000" cy="6857990"/>
          </a:xfrm>
          <a:prstGeom prst="rect">
            <a:avLst/>
          </a:prstGeom>
          <a:noFill/>
        </p:spPr>
      </p:pic>
      <p:sp>
        <p:nvSpPr>
          <p:cNvPr id="4" name="Title 3">
            <a:extLst>
              <a:ext uri="{FF2B5EF4-FFF2-40B4-BE49-F238E27FC236}">
                <a16:creationId xmlns:a16="http://schemas.microsoft.com/office/drawing/2014/main" id="{ED6E9FFA-087D-4A34-886E-A8AEBC8B2350}"/>
              </a:ext>
            </a:extLst>
          </p:cNvPr>
          <p:cNvSpPr>
            <a:spLocks noGrp="1"/>
          </p:cNvSpPr>
          <p:nvPr>
            <p:ph type="title"/>
          </p:nvPr>
        </p:nvSpPr>
        <p:spPr>
          <a:xfrm>
            <a:off x="588263" y="588963"/>
            <a:ext cx="4158362" cy="2535236"/>
          </a:xfrm>
        </p:spPr>
        <p:txBody>
          <a:bodyPr wrap="square" anchor="b">
            <a:normAutofit/>
          </a:bodyPr>
          <a:lstStyle/>
          <a:p>
            <a:r>
              <a:rPr lang="en-US" dirty="0"/>
              <a:t>Introducing star schemas</a:t>
            </a:r>
            <a:endParaRPr lang="en-GB" dirty="0"/>
          </a:p>
        </p:txBody>
      </p:sp>
    </p:spTree>
    <p:extLst>
      <p:ext uri="{BB962C8B-B14F-4D97-AF65-F5344CB8AC3E}">
        <p14:creationId xmlns:p14="http://schemas.microsoft.com/office/powerpoint/2010/main" val="313203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A6E31740-8A4F-4C68-BCF3-51476E75BC96}"/>
              </a:ext>
            </a:extLst>
          </p:cNvPr>
          <p:cNvSpPr>
            <a:spLocks noGrp="1"/>
          </p:cNvSpPr>
          <p:nvPr>
            <p:ph type="body" sz="quarter" idx="10"/>
          </p:nvPr>
        </p:nvSpPr>
        <p:spPr>
          <a:xfrm>
            <a:off x="4938315" y="585788"/>
            <a:ext cx="6669658" cy="5683250"/>
          </a:xfrm>
        </p:spPr>
        <p:txBody>
          <a:bodyPr wrap="square" anchor="ctr">
            <a:normAutofit/>
          </a:bodyPr>
          <a:lstStyle/>
          <a:p>
            <a:r>
              <a:rPr lang="en-US" dirty="0"/>
              <a:t>Fact table</a:t>
            </a:r>
          </a:p>
          <a:p>
            <a:pPr lvl="1"/>
            <a:r>
              <a:rPr lang="en-US" dirty="0">
                <a:solidFill>
                  <a:schemeClr val="tx1">
                    <a:lumMod val="75000"/>
                  </a:schemeClr>
                </a:solidFill>
              </a:rPr>
              <a:t>Stands, alone, in the center</a:t>
            </a:r>
          </a:p>
          <a:p>
            <a:r>
              <a:rPr lang="en-US" dirty="0"/>
              <a:t>Dimensions</a:t>
            </a:r>
          </a:p>
          <a:p>
            <a:pPr lvl="1"/>
            <a:r>
              <a:rPr lang="en-US" dirty="0">
                <a:solidFill>
                  <a:schemeClr val="tx1">
                    <a:lumMod val="75000"/>
                  </a:schemeClr>
                </a:solidFill>
              </a:rPr>
              <a:t>All around the fact table</a:t>
            </a:r>
          </a:p>
          <a:p>
            <a:pPr lvl="1"/>
            <a:r>
              <a:rPr lang="en-US" dirty="0">
                <a:solidFill>
                  <a:schemeClr val="tx1">
                    <a:lumMod val="75000"/>
                  </a:schemeClr>
                </a:solidFill>
              </a:rPr>
              <a:t>Directly linked to it</a:t>
            </a:r>
          </a:p>
          <a:p>
            <a:r>
              <a:rPr lang="en-US" dirty="0"/>
              <a:t>The figure that appears looks like a star</a:t>
            </a:r>
          </a:p>
          <a:p>
            <a:r>
              <a:rPr lang="en-US" dirty="0"/>
              <a:t>Hence, the name: star schema</a:t>
            </a:r>
          </a:p>
        </p:txBody>
      </p:sp>
      <p:sp>
        <p:nvSpPr>
          <p:cNvPr id="4" name="Title 3">
            <a:extLst>
              <a:ext uri="{FF2B5EF4-FFF2-40B4-BE49-F238E27FC236}">
                <a16:creationId xmlns:a16="http://schemas.microsoft.com/office/drawing/2014/main" id="{7BF5B871-BC4C-4D08-B165-E90C523F2DC2}"/>
              </a:ext>
            </a:extLst>
          </p:cNvPr>
          <p:cNvSpPr>
            <a:spLocks noGrp="1"/>
          </p:cNvSpPr>
          <p:nvPr>
            <p:ph type="title"/>
          </p:nvPr>
        </p:nvSpPr>
        <p:spPr>
          <a:xfrm>
            <a:off x="588263" y="585788"/>
            <a:ext cx="3183637" cy="5683250"/>
          </a:xfrm>
        </p:spPr>
        <p:txBody>
          <a:bodyPr wrap="square" anchor="ctr">
            <a:normAutofit/>
          </a:bodyPr>
          <a:lstStyle/>
          <a:p>
            <a:r>
              <a:rPr lang="en-US" dirty="0"/>
              <a:t>Placing tables in a diagram</a:t>
            </a:r>
          </a:p>
        </p:txBody>
      </p:sp>
    </p:spTree>
    <p:extLst>
      <p:ext uri="{BB962C8B-B14F-4D97-AF65-F5344CB8AC3E}">
        <p14:creationId xmlns:p14="http://schemas.microsoft.com/office/powerpoint/2010/main" val="9320300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star schemas</a:t>
            </a:r>
            <a:endParaRPr lang="en-GB" dirty="0"/>
          </a:p>
        </p:txBody>
      </p:sp>
      <p:pic>
        <p:nvPicPr>
          <p:cNvPr id="5" name="Picture 4">
            <a:extLst>
              <a:ext uri="{FF2B5EF4-FFF2-40B4-BE49-F238E27FC236}">
                <a16:creationId xmlns:a16="http://schemas.microsoft.com/office/drawing/2014/main" id="{24F19A1D-8EF1-46D1-B26F-0753840DE906}"/>
              </a:ext>
            </a:extLst>
          </p:cNvPr>
          <p:cNvPicPr>
            <a:picLocks noChangeAspect="1"/>
          </p:cNvPicPr>
          <p:nvPr/>
        </p:nvPicPr>
        <p:blipFill>
          <a:blip r:embed="rId2"/>
          <a:stretch>
            <a:fillRect/>
          </a:stretch>
        </p:blipFill>
        <p:spPr>
          <a:xfrm>
            <a:off x="1996142" y="1071567"/>
            <a:ext cx="7297324" cy="5523468"/>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EC8236F8-48F1-4704-A88F-C11CE640AFE6}"/>
              </a:ext>
            </a:extLst>
          </p:cNvPr>
          <p:cNvSpPr/>
          <p:nvPr/>
        </p:nvSpPr>
        <p:spPr>
          <a:xfrm>
            <a:off x="5530851" y="2660652"/>
            <a:ext cx="1028700" cy="4000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53" dirty="0">
                <a:solidFill>
                  <a:schemeClr val="tx1"/>
                </a:solidFill>
              </a:rPr>
              <a:t>Fact</a:t>
            </a:r>
            <a:endParaRPr lang="en-GB" sz="2353" dirty="0">
              <a:solidFill>
                <a:schemeClr val="tx1"/>
              </a:solidFill>
            </a:endParaRPr>
          </a:p>
        </p:txBody>
      </p:sp>
      <p:sp>
        <p:nvSpPr>
          <p:cNvPr id="7" name="Rectangle 6">
            <a:extLst>
              <a:ext uri="{FF2B5EF4-FFF2-40B4-BE49-F238E27FC236}">
                <a16:creationId xmlns:a16="http://schemas.microsoft.com/office/drawing/2014/main" id="{78E7064F-873D-43DF-BD09-97BF919269A7}"/>
              </a:ext>
            </a:extLst>
          </p:cNvPr>
          <p:cNvSpPr/>
          <p:nvPr/>
        </p:nvSpPr>
        <p:spPr>
          <a:xfrm>
            <a:off x="7391401" y="4387852"/>
            <a:ext cx="1749664" cy="4000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353" dirty="0"/>
              <a:t>Dimension</a:t>
            </a:r>
            <a:endParaRPr lang="en-GB" sz="2353" dirty="0"/>
          </a:p>
        </p:txBody>
      </p:sp>
      <p:sp>
        <p:nvSpPr>
          <p:cNvPr id="8" name="Rectangle 7">
            <a:extLst>
              <a:ext uri="{FF2B5EF4-FFF2-40B4-BE49-F238E27FC236}">
                <a16:creationId xmlns:a16="http://schemas.microsoft.com/office/drawing/2014/main" id="{931D1B8A-FAFA-42DB-B16C-7D5D28E9D7AD}"/>
              </a:ext>
            </a:extLst>
          </p:cNvPr>
          <p:cNvSpPr/>
          <p:nvPr/>
        </p:nvSpPr>
        <p:spPr>
          <a:xfrm>
            <a:off x="6516569" y="6395010"/>
            <a:ext cx="1749664" cy="4000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353" dirty="0"/>
              <a:t>Dimension</a:t>
            </a:r>
            <a:endParaRPr lang="en-GB" sz="2353" dirty="0"/>
          </a:p>
        </p:txBody>
      </p:sp>
      <p:sp>
        <p:nvSpPr>
          <p:cNvPr id="9" name="Rectangle 8">
            <a:extLst>
              <a:ext uri="{FF2B5EF4-FFF2-40B4-BE49-F238E27FC236}">
                <a16:creationId xmlns:a16="http://schemas.microsoft.com/office/drawing/2014/main" id="{23643831-D1B7-463E-9B6E-9330915CE193}"/>
              </a:ext>
            </a:extLst>
          </p:cNvPr>
          <p:cNvSpPr/>
          <p:nvPr/>
        </p:nvSpPr>
        <p:spPr>
          <a:xfrm>
            <a:off x="2552701" y="5124452"/>
            <a:ext cx="1749664" cy="4000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353" dirty="0"/>
              <a:t>Dimension</a:t>
            </a:r>
            <a:endParaRPr lang="en-GB" sz="2353" dirty="0"/>
          </a:p>
        </p:txBody>
      </p:sp>
      <p:sp>
        <p:nvSpPr>
          <p:cNvPr id="10" name="Rectangle 9">
            <a:extLst>
              <a:ext uri="{FF2B5EF4-FFF2-40B4-BE49-F238E27FC236}">
                <a16:creationId xmlns:a16="http://schemas.microsoft.com/office/drawing/2014/main" id="{9D6935EE-D0CC-4D1D-8716-1B2A3B459E63}"/>
              </a:ext>
            </a:extLst>
          </p:cNvPr>
          <p:cNvSpPr/>
          <p:nvPr/>
        </p:nvSpPr>
        <p:spPr>
          <a:xfrm>
            <a:off x="2070101" y="2660652"/>
            <a:ext cx="1749664" cy="4000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353" dirty="0"/>
              <a:t>Dimension</a:t>
            </a:r>
            <a:endParaRPr lang="en-GB" sz="2353" dirty="0"/>
          </a:p>
        </p:txBody>
      </p:sp>
      <p:sp>
        <p:nvSpPr>
          <p:cNvPr id="11" name="Rectangle 10">
            <a:extLst>
              <a:ext uri="{FF2B5EF4-FFF2-40B4-BE49-F238E27FC236}">
                <a16:creationId xmlns:a16="http://schemas.microsoft.com/office/drawing/2014/main" id="{13FF213A-CB7B-46C8-B731-BF591F4F436F}"/>
              </a:ext>
            </a:extLst>
          </p:cNvPr>
          <p:cNvSpPr/>
          <p:nvPr/>
        </p:nvSpPr>
        <p:spPr>
          <a:xfrm>
            <a:off x="6056433" y="1181113"/>
            <a:ext cx="1749664" cy="4000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353" dirty="0"/>
              <a:t>Dimension</a:t>
            </a:r>
            <a:endParaRPr lang="en-GB" sz="2353" dirty="0"/>
          </a:p>
        </p:txBody>
      </p:sp>
    </p:spTree>
    <p:extLst>
      <p:ext uri="{BB962C8B-B14F-4D97-AF65-F5344CB8AC3E}">
        <p14:creationId xmlns:p14="http://schemas.microsoft.com/office/powerpoint/2010/main" val="3711879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42"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par>
                          <p:cTn id="35" fill="hold">
                            <p:stCondLst>
                              <p:cond delay="4000"/>
                            </p:stCondLst>
                            <p:childTnLst>
                              <p:par>
                                <p:cTn id="36" presetID="47"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5159DD-3175-4910-BA2D-A5ED97E6E760}"/>
              </a:ext>
            </a:extLst>
          </p:cNvPr>
          <p:cNvSpPr>
            <a:spLocks noGrp="1"/>
          </p:cNvSpPr>
          <p:nvPr>
            <p:ph type="body" sz="quarter" idx="10"/>
          </p:nvPr>
        </p:nvSpPr>
        <p:spPr>
          <a:xfrm>
            <a:off x="4938315" y="585788"/>
            <a:ext cx="6669658" cy="5683250"/>
          </a:xfrm>
        </p:spPr>
        <p:txBody>
          <a:bodyPr wrap="square" anchor="ctr">
            <a:normAutofit/>
          </a:bodyPr>
          <a:lstStyle/>
          <a:p>
            <a:pPr>
              <a:lnSpc>
                <a:spcPct val="90000"/>
              </a:lnSpc>
            </a:pPr>
            <a:r>
              <a:rPr lang="en-US" sz="2400" dirty="0"/>
              <a:t>Very easy to understand at first glance</a:t>
            </a:r>
          </a:p>
          <a:p>
            <a:pPr lvl="1"/>
            <a:r>
              <a:rPr lang="en-US" dirty="0">
                <a:solidFill>
                  <a:schemeClr val="tx1">
                    <a:lumMod val="75000"/>
                  </a:schemeClr>
                </a:solidFill>
              </a:rPr>
              <a:t>You slice by dimensions and aggregate facts</a:t>
            </a:r>
          </a:p>
          <a:p>
            <a:pPr lvl="1"/>
            <a:r>
              <a:rPr lang="en-US" dirty="0">
                <a:solidFill>
                  <a:schemeClr val="tx1">
                    <a:lumMod val="75000"/>
                  </a:schemeClr>
                </a:solidFill>
              </a:rPr>
              <a:t>There is no ambiguity</a:t>
            </a:r>
          </a:p>
          <a:p>
            <a:pPr>
              <a:lnSpc>
                <a:spcPct val="90000"/>
              </a:lnSpc>
            </a:pPr>
            <a:r>
              <a:rPr lang="en-US" sz="2400" dirty="0"/>
              <a:t>Very fast</a:t>
            </a:r>
          </a:p>
          <a:p>
            <a:pPr lvl="1"/>
            <a:r>
              <a:rPr lang="en-US" dirty="0">
                <a:solidFill>
                  <a:schemeClr val="tx1">
                    <a:lumMod val="75000"/>
                  </a:schemeClr>
                </a:solidFill>
              </a:rPr>
              <a:t>Modern engines are optimized for star schemas</a:t>
            </a:r>
          </a:p>
          <a:p>
            <a:pPr>
              <a:lnSpc>
                <a:spcPct val="90000"/>
              </a:lnSpc>
            </a:pPr>
            <a:r>
              <a:rPr lang="en-US" sz="2400" dirty="0"/>
              <a:t>Drive a clean modeling path</a:t>
            </a:r>
          </a:p>
          <a:p>
            <a:pPr lvl="1"/>
            <a:r>
              <a:rPr lang="en-US" dirty="0">
                <a:solidFill>
                  <a:schemeClr val="tx1">
                    <a:lumMod val="75000"/>
                  </a:schemeClr>
                </a:solidFill>
              </a:rPr>
              <a:t>Numbers go in the fact table</a:t>
            </a:r>
          </a:p>
          <a:p>
            <a:pPr lvl="1"/>
            <a:r>
              <a:rPr lang="en-US" dirty="0">
                <a:solidFill>
                  <a:schemeClr val="tx1">
                    <a:lumMod val="75000"/>
                  </a:schemeClr>
                </a:solidFill>
              </a:rPr>
              <a:t>Strings go in the dimension</a:t>
            </a:r>
          </a:p>
          <a:p>
            <a:pPr lvl="1"/>
            <a:r>
              <a:rPr lang="en-US" dirty="0">
                <a:solidFill>
                  <a:schemeClr val="tx1">
                    <a:lumMod val="75000"/>
                  </a:schemeClr>
                </a:solidFill>
              </a:rPr>
              <a:t>Everything else…we need to understand what it is</a:t>
            </a:r>
            <a:endParaRPr lang="en-GB" dirty="0">
              <a:solidFill>
                <a:schemeClr val="tx1">
                  <a:lumMod val="75000"/>
                </a:schemeClr>
              </a:solidFill>
            </a:endParaRPr>
          </a:p>
        </p:txBody>
      </p:sp>
      <p:sp>
        <p:nvSpPr>
          <p:cNvPr id="2" name="Title 1">
            <a:extLst>
              <a:ext uri="{FF2B5EF4-FFF2-40B4-BE49-F238E27FC236}">
                <a16:creationId xmlns:a16="http://schemas.microsoft.com/office/drawing/2014/main" id="{72117DC5-0EF9-4B72-B20F-5D2DC3CCE9FC}"/>
              </a:ext>
            </a:extLst>
          </p:cNvPr>
          <p:cNvSpPr>
            <a:spLocks noGrp="1"/>
          </p:cNvSpPr>
          <p:nvPr>
            <p:ph type="title"/>
          </p:nvPr>
        </p:nvSpPr>
        <p:spPr>
          <a:xfrm>
            <a:off x="588263" y="585788"/>
            <a:ext cx="3183637" cy="5683250"/>
          </a:xfrm>
        </p:spPr>
        <p:txBody>
          <a:bodyPr wrap="square" anchor="ctr">
            <a:normAutofit/>
          </a:bodyPr>
          <a:lstStyle/>
          <a:p>
            <a:r>
              <a:rPr lang="en-US" dirty="0"/>
              <a:t>Star schemas</a:t>
            </a:r>
            <a:endParaRPr lang="en-GB" dirty="0"/>
          </a:p>
        </p:txBody>
      </p:sp>
    </p:spTree>
    <p:extLst>
      <p:ext uri="{BB962C8B-B14F-4D97-AF65-F5344CB8AC3E}">
        <p14:creationId xmlns:p14="http://schemas.microsoft.com/office/powerpoint/2010/main" val="330716560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Ambiguous model: not a star schema</a:t>
            </a:r>
            <a:endParaRPr lang="en-GB" dirty="0"/>
          </a:p>
        </p:txBody>
      </p:sp>
      <p:pic>
        <p:nvPicPr>
          <p:cNvPr id="10" name="Content Placeholder 9">
            <a:extLst>
              <a:ext uri="{FF2B5EF4-FFF2-40B4-BE49-F238E27FC236}">
                <a16:creationId xmlns:a16="http://schemas.microsoft.com/office/drawing/2014/main" id="{683F08E3-D52B-4AA5-B2A0-9D5A8FAA394A}"/>
              </a:ext>
            </a:extLst>
          </p:cNvPr>
          <p:cNvPicPr>
            <a:picLocks noGrp="1" noChangeAspect="1"/>
          </p:cNvPicPr>
          <p:nvPr>
            <p:ph sz="quarter" idx="10"/>
          </p:nvPr>
        </p:nvPicPr>
        <p:blipFill rotWithShape="1">
          <a:blip r:embed="rId2"/>
          <a:stretch/>
        </p:blipFill>
        <p:spPr>
          <a:xfrm>
            <a:off x="2613056" y="1435100"/>
            <a:ext cx="6961126" cy="4833938"/>
          </a:xfrm>
          <a:prstGeom prst="rect">
            <a:avLst/>
          </a:prstGeom>
          <a:ln>
            <a:noFill/>
          </a:ln>
          <a:effectLst>
            <a:outerShdw blurRad="292100" dist="139700" dir="2700000" algn="tl" rotWithShape="0">
              <a:srgbClr val="333333">
                <a:alpha val="65000"/>
              </a:srgbClr>
            </a:outerShdw>
          </a:effectLst>
        </p:spPr>
      </p:pic>
      <p:sp>
        <p:nvSpPr>
          <p:cNvPr id="11" name="Rectangle: Rounded Corners 10">
            <a:extLst>
              <a:ext uri="{FF2B5EF4-FFF2-40B4-BE49-F238E27FC236}">
                <a16:creationId xmlns:a16="http://schemas.microsoft.com/office/drawing/2014/main" id="{E97C008B-18CB-41D2-9045-C4D7B447A5B7}"/>
              </a:ext>
            </a:extLst>
          </p:cNvPr>
          <p:cNvSpPr/>
          <p:nvPr/>
        </p:nvSpPr>
        <p:spPr>
          <a:xfrm>
            <a:off x="5939544" y="4648810"/>
            <a:ext cx="3219451" cy="118745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667" dirty="0"/>
              <a:t>Dimensions </a:t>
            </a:r>
            <a:br>
              <a:rPr lang="en-US" sz="2667" dirty="0"/>
            </a:br>
            <a:r>
              <a:rPr lang="en-US" sz="2667" dirty="0"/>
              <a:t>should not refer </a:t>
            </a:r>
            <a:br>
              <a:rPr lang="en-US" sz="2667" dirty="0"/>
            </a:br>
            <a:r>
              <a:rPr lang="en-US" sz="2667" dirty="0"/>
              <a:t>each other</a:t>
            </a:r>
            <a:endParaRPr lang="en-GB" sz="2667" dirty="0"/>
          </a:p>
        </p:txBody>
      </p:sp>
      <p:sp>
        <p:nvSpPr>
          <p:cNvPr id="5" name="Rectangle: Rounded Corners 4">
            <a:extLst>
              <a:ext uri="{FF2B5EF4-FFF2-40B4-BE49-F238E27FC236}">
                <a16:creationId xmlns:a16="http://schemas.microsoft.com/office/drawing/2014/main" id="{6AE0AC0D-1426-4E47-8076-C3B4B506DD57}"/>
              </a:ext>
            </a:extLst>
          </p:cNvPr>
          <p:cNvSpPr/>
          <p:nvPr/>
        </p:nvSpPr>
        <p:spPr>
          <a:xfrm>
            <a:off x="241302" y="4465983"/>
            <a:ext cx="4112037" cy="220151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667" dirty="0"/>
              <a:t>Which path should the engine take when slicing by </a:t>
            </a:r>
            <a:r>
              <a:rPr lang="en-US" sz="2667" dirty="0" err="1"/>
              <a:t>ContinentName</a:t>
            </a:r>
            <a:r>
              <a:rPr lang="en-US" sz="2667" dirty="0"/>
              <a:t>?</a:t>
            </a:r>
          </a:p>
          <a:p>
            <a:pPr algn="ctr"/>
            <a:r>
              <a:rPr lang="en-US" sz="2667" dirty="0"/>
              <a:t>Store or Customer?</a:t>
            </a:r>
            <a:endParaRPr lang="en-GB" sz="2667" dirty="0"/>
          </a:p>
        </p:txBody>
      </p:sp>
    </p:spTree>
    <p:extLst>
      <p:ext uri="{BB962C8B-B14F-4D97-AF65-F5344CB8AC3E}">
        <p14:creationId xmlns:p14="http://schemas.microsoft.com/office/powerpoint/2010/main" val="39411790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ambiguity: back to a star schema</a:t>
            </a:r>
            <a:endParaRPr lang="en-GB" dirty="0"/>
          </a:p>
        </p:txBody>
      </p:sp>
      <p:sp>
        <p:nvSpPr>
          <p:cNvPr id="3" name="Content Placeholder 2">
            <a:extLst>
              <a:ext uri="{FF2B5EF4-FFF2-40B4-BE49-F238E27FC236}">
                <a16:creationId xmlns:a16="http://schemas.microsoft.com/office/drawing/2014/main" id="{5AFE9761-8A24-4547-8489-AD13C90CE352}"/>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343E9C00-9234-467C-94A2-46F5642509D4}"/>
              </a:ext>
            </a:extLst>
          </p:cNvPr>
          <p:cNvPicPr>
            <a:picLocks noChangeAspect="1"/>
          </p:cNvPicPr>
          <p:nvPr/>
        </p:nvPicPr>
        <p:blipFill rotWithShape="1">
          <a:blip r:embed="rId2"/>
          <a:srcRect r="38137"/>
          <a:stretch/>
        </p:blipFill>
        <p:spPr>
          <a:xfrm>
            <a:off x="506052" y="1181112"/>
            <a:ext cx="6843059" cy="5449264"/>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A327DAA5-97D8-49E2-A77D-82A1D50E6B9D}"/>
              </a:ext>
            </a:extLst>
          </p:cNvPr>
          <p:cNvSpPr/>
          <p:nvPr/>
        </p:nvSpPr>
        <p:spPr>
          <a:xfrm>
            <a:off x="7589631" y="3544957"/>
            <a:ext cx="4112037" cy="220151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667" dirty="0"/>
              <a:t>Data is duplicated, but the overall model is much simpler to use</a:t>
            </a:r>
            <a:endParaRPr lang="en-GB" sz="2667" dirty="0"/>
          </a:p>
        </p:txBody>
      </p:sp>
      <p:sp>
        <p:nvSpPr>
          <p:cNvPr id="6" name="Rectangle 5">
            <a:extLst>
              <a:ext uri="{FF2B5EF4-FFF2-40B4-BE49-F238E27FC236}">
                <a16:creationId xmlns:a16="http://schemas.microsoft.com/office/drawing/2014/main" id="{535D5061-8E59-4ACD-B517-A99901822CE9}"/>
              </a:ext>
            </a:extLst>
          </p:cNvPr>
          <p:cNvSpPr/>
          <p:nvPr/>
        </p:nvSpPr>
        <p:spPr>
          <a:xfrm>
            <a:off x="4189583" y="3057257"/>
            <a:ext cx="1028700" cy="4000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353" dirty="0">
                <a:solidFill>
                  <a:schemeClr val="tx1"/>
                </a:solidFill>
              </a:rPr>
              <a:t>Fact</a:t>
            </a:r>
            <a:endParaRPr lang="en-GB" sz="2353" dirty="0">
              <a:solidFill>
                <a:schemeClr val="tx1"/>
              </a:solidFill>
            </a:endParaRPr>
          </a:p>
        </p:txBody>
      </p:sp>
      <p:sp>
        <p:nvSpPr>
          <p:cNvPr id="7" name="Rectangle 6">
            <a:extLst>
              <a:ext uri="{FF2B5EF4-FFF2-40B4-BE49-F238E27FC236}">
                <a16:creationId xmlns:a16="http://schemas.microsoft.com/office/drawing/2014/main" id="{120D6846-AA12-4F89-A24E-6A39EEDA7A87}"/>
              </a:ext>
            </a:extLst>
          </p:cNvPr>
          <p:cNvSpPr/>
          <p:nvPr/>
        </p:nvSpPr>
        <p:spPr>
          <a:xfrm>
            <a:off x="6557784" y="2657208"/>
            <a:ext cx="1749664" cy="4000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353" dirty="0"/>
              <a:t>Dimension</a:t>
            </a:r>
            <a:endParaRPr lang="en-GB" sz="2353" dirty="0"/>
          </a:p>
        </p:txBody>
      </p:sp>
      <p:sp>
        <p:nvSpPr>
          <p:cNvPr id="8" name="Rectangle 7">
            <a:extLst>
              <a:ext uri="{FF2B5EF4-FFF2-40B4-BE49-F238E27FC236}">
                <a16:creationId xmlns:a16="http://schemas.microsoft.com/office/drawing/2014/main" id="{C3B09BD1-E992-4242-96E6-CBFD9223AE7C}"/>
              </a:ext>
            </a:extLst>
          </p:cNvPr>
          <p:cNvSpPr/>
          <p:nvPr/>
        </p:nvSpPr>
        <p:spPr>
          <a:xfrm>
            <a:off x="7249656" y="6112644"/>
            <a:ext cx="1749664" cy="4000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353" dirty="0"/>
              <a:t>Dimension</a:t>
            </a:r>
            <a:endParaRPr lang="en-GB" sz="2353" dirty="0"/>
          </a:p>
        </p:txBody>
      </p:sp>
      <p:sp>
        <p:nvSpPr>
          <p:cNvPr id="9" name="Rectangle 8">
            <a:extLst>
              <a:ext uri="{FF2B5EF4-FFF2-40B4-BE49-F238E27FC236}">
                <a16:creationId xmlns:a16="http://schemas.microsoft.com/office/drawing/2014/main" id="{DD30BB68-9301-444C-8311-A819D3125C9A}"/>
              </a:ext>
            </a:extLst>
          </p:cNvPr>
          <p:cNvSpPr/>
          <p:nvPr/>
        </p:nvSpPr>
        <p:spPr>
          <a:xfrm>
            <a:off x="743212" y="5174637"/>
            <a:ext cx="1749664" cy="4000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353" dirty="0"/>
              <a:t>Dimension</a:t>
            </a:r>
            <a:endParaRPr lang="en-GB" sz="2353" dirty="0"/>
          </a:p>
        </p:txBody>
      </p:sp>
      <p:sp>
        <p:nvSpPr>
          <p:cNvPr id="10" name="Rectangle 9">
            <a:extLst>
              <a:ext uri="{FF2B5EF4-FFF2-40B4-BE49-F238E27FC236}">
                <a16:creationId xmlns:a16="http://schemas.microsoft.com/office/drawing/2014/main" id="{54A98BE9-6D42-4E86-8AD6-CE127331DDCA}"/>
              </a:ext>
            </a:extLst>
          </p:cNvPr>
          <p:cNvSpPr/>
          <p:nvPr/>
        </p:nvSpPr>
        <p:spPr>
          <a:xfrm>
            <a:off x="1618044" y="1075234"/>
            <a:ext cx="1749664" cy="4000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353" dirty="0"/>
              <a:t>Dimension</a:t>
            </a:r>
            <a:endParaRPr lang="en-GB" sz="2353" dirty="0"/>
          </a:p>
        </p:txBody>
      </p:sp>
      <p:sp>
        <p:nvSpPr>
          <p:cNvPr id="11" name="Rectangle 10">
            <a:extLst>
              <a:ext uri="{FF2B5EF4-FFF2-40B4-BE49-F238E27FC236}">
                <a16:creationId xmlns:a16="http://schemas.microsoft.com/office/drawing/2014/main" id="{4FD85A56-F7F0-41B7-9911-CBEE23FC73C3}"/>
              </a:ext>
            </a:extLst>
          </p:cNvPr>
          <p:cNvSpPr/>
          <p:nvPr/>
        </p:nvSpPr>
        <p:spPr>
          <a:xfrm>
            <a:off x="6594539" y="1075236"/>
            <a:ext cx="1749664" cy="4000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353" dirty="0"/>
              <a:t>Dimension</a:t>
            </a:r>
            <a:endParaRPr lang="en-GB" sz="2353" dirty="0"/>
          </a:p>
        </p:txBody>
      </p:sp>
    </p:spTree>
    <p:extLst>
      <p:ext uri="{BB962C8B-B14F-4D97-AF65-F5344CB8AC3E}">
        <p14:creationId xmlns:p14="http://schemas.microsoft.com/office/powerpoint/2010/main" val="3126873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9E9FEA-14CF-460A-AA78-96A62929701E}"/>
              </a:ext>
            </a:extLst>
          </p:cNvPr>
          <p:cNvSpPr>
            <a:spLocks noGrp="1"/>
          </p:cNvSpPr>
          <p:nvPr>
            <p:ph type="body" sz="quarter" idx="10"/>
          </p:nvPr>
        </p:nvSpPr>
        <p:spPr>
          <a:xfrm>
            <a:off x="4938315" y="585788"/>
            <a:ext cx="6669658" cy="5683250"/>
          </a:xfrm>
        </p:spPr>
        <p:txBody>
          <a:bodyPr wrap="square" anchor="ctr">
            <a:normAutofit/>
          </a:bodyPr>
          <a:lstStyle/>
          <a:p>
            <a:pPr>
              <a:lnSpc>
                <a:spcPct val="90000"/>
              </a:lnSpc>
            </a:pPr>
            <a:r>
              <a:rPr lang="en-US" dirty="0"/>
              <a:t>One entity=one dimension</a:t>
            </a:r>
          </a:p>
          <a:p>
            <a:pPr lvl="1"/>
            <a:r>
              <a:rPr lang="en-US" dirty="0">
                <a:solidFill>
                  <a:schemeClr val="tx1">
                    <a:lumMod val="75000"/>
                  </a:schemeClr>
                </a:solidFill>
              </a:rPr>
              <a:t>More dimensions are often useless and confusing</a:t>
            </a:r>
          </a:p>
          <a:p>
            <a:pPr>
              <a:lnSpc>
                <a:spcPct val="90000"/>
              </a:lnSpc>
            </a:pPr>
            <a:r>
              <a:rPr lang="en-US" sz="2800" dirty="0"/>
              <a:t>Number of dimensions:</a:t>
            </a:r>
          </a:p>
          <a:p>
            <a:pPr lvl="1"/>
            <a:r>
              <a:rPr lang="en-US" dirty="0">
                <a:solidFill>
                  <a:schemeClr val="tx1">
                    <a:lumMod val="75000"/>
                  </a:schemeClr>
                </a:solidFill>
              </a:rPr>
              <a:t>10 dimensions is good</a:t>
            </a:r>
          </a:p>
          <a:p>
            <a:pPr lvl="1"/>
            <a:r>
              <a:rPr lang="en-US" dirty="0">
                <a:solidFill>
                  <a:schemeClr val="tx1">
                    <a:lumMod val="75000"/>
                  </a:schemeClr>
                </a:solidFill>
              </a:rPr>
              <a:t>20 dimensions is probably wrong</a:t>
            </a:r>
          </a:p>
          <a:p>
            <a:pPr lvl="1"/>
            <a:r>
              <a:rPr lang="en-US" dirty="0">
                <a:solidFill>
                  <a:schemeClr val="tx1">
                    <a:lumMod val="75000"/>
                  </a:schemeClr>
                </a:solidFill>
              </a:rPr>
              <a:t>30 dimensions is totally wrong</a:t>
            </a:r>
          </a:p>
          <a:p>
            <a:pPr marL="0" lvl="1"/>
            <a:r>
              <a:rPr lang="en-US" sz="2800" dirty="0"/>
              <a:t>Dimension/attribute ratio:</a:t>
            </a:r>
          </a:p>
          <a:p>
            <a:pPr lvl="1"/>
            <a:r>
              <a:rPr lang="en-US" dirty="0">
                <a:solidFill>
                  <a:schemeClr val="tx1">
                    <a:lumMod val="75000"/>
                  </a:schemeClr>
                </a:solidFill>
              </a:rPr>
              <a:t>1 dimension with 20 attributes is good</a:t>
            </a:r>
          </a:p>
          <a:p>
            <a:pPr lvl="1"/>
            <a:r>
              <a:rPr lang="en-US" dirty="0">
                <a:solidFill>
                  <a:schemeClr val="tx1">
                    <a:lumMod val="75000"/>
                  </a:schemeClr>
                </a:solidFill>
              </a:rPr>
              <a:t>20 dimensions with 1 attribute is bad</a:t>
            </a:r>
          </a:p>
        </p:txBody>
      </p:sp>
      <p:sp>
        <p:nvSpPr>
          <p:cNvPr id="2" name="Title 1">
            <a:extLst>
              <a:ext uri="{FF2B5EF4-FFF2-40B4-BE49-F238E27FC236}">
                <a16:creationId xmlns:a16="http://schemas.microsoft.com/office/drawing/2014/main" id="{DADFAA30-B218-4055-9F92-EE9C0C44BA8B}"/>
              </a:ext>
            </a:extLst>
          </p:cNvPr>
          <p:cNvSpPr>
            <a:spLocks noGrp="1"/>
          </p:cNvSpPr>
          <p:nvPr>
            <p:ph type="title"/>
          </p:nvPr>
        </p:nvSpPr>
        <p:spPr>
          <a:xfrm>
            <a:off x="588263" y="585788"/>
            <a:ext cx="3183637" cy="5683250"/>
          </a:xfrm>
        </p:spPr>
        <p:txBody>
          <a:bodyPr wrap="square" anchor="ctr">
            <a:normAutofit/>
          </a:bodyPr>
          <a:lstStyle/>
          <a:p>
            <a:r>
              <a:rPr lang="en-US" dirty="0"/>
              <a:t>How many dimensions?</a:t>
            </a:r>
          </a:p>
        </p:txBody>
      </p:sp>
    </p:spTree>
    <p:extLst>
      <p:ext uri="{BB962C8B-B14F-4D97-AF65-F5344CB8AC3E}">
        <p14:creationId xmlns:p14="http://schemas.microsoft.com/office/powerpoint/2010/main" val="39026836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FAA30-B218-4055-9F92-EE9C0C44BA8B}"/>
              </a:ext>
            </a:extLst>
          </p:cNvPr>
          <p:cNvSpPr>
            <a:spLocks noGrp="1"/>
          </p:cNvSpPr>
          <p:nvPr>
            <p:ph type="title"/>
          </p:nvPr>
        </p:nvSpPr>
        <p:spPr/>
        <p:txBody>
          <a:bodyPr/>
          <a:lstStyle/>
          <a:p>
            <a:r>
              <a:rPr lang="en-US" dirty="0"/>
              <a:t>How many fact tables?</a:t>
            </a:r>
          </a:p>
        </p:txBody>
      </p:sp>
      <p:sp>
        <p:nvSpPr>
          <p:cNvPr id="3" name="Content Placeholder 2">
            <a:extLst>
              <a:ext uri="{FF2B5EF4-FFF2-40B4-BE49-F238E27FC236}">
                <a16:creationId xmlns:a16="http://schemas.microsoft.com/office/drawing/2014/main" id="{459E9FEA-14CF-460A-AA78-96A62929701E}"/>
              </a:ext>
            </a:extLst>
          </p:cNvPr>
          <p:cNvSpPr>
            <a:spLocks noGrp="1"/>
          </p:cNvSpPr>
          <p:nvPr>
            <p:ph sz="quarter" idx="10"/>
          </p:nvPr>
        </p:nvSpPr>
        <p:spPr/>
        <p:txBody>
          <a:bodyPr>
            <a:normAutofit/>
          </a:bodyPr>
          <a:lstStyle/>
          <a:p>
            <a:pPr marL="0" indent="0">
              <a:buNone/>
            </a:pPr>
            <a:r>
              <a:rPr lang="en-US" dirty="0"/>
              <a:t>Multiple events merged</a:t>
            </a:r>
          </a:p>
          <a:p>
            <a:pPr lvl="1"/>
            <a:endParaRPr lang="en-US" dirty="0"/>
          </a:p>
        </p:txBody>
      </p:sp>
      <p:pic>
        <p:nvPicPr>
          <p:cNvPr id="5" name="Picture 4">
            <a:extLst>
              <a:ext uri="{FF2B5EF4-FFF2-40B4-BE49-F238E27FC236}">
                <a16:creationId xmlns:a16="http://schemas.microsoft.com/office/drawing/2014/main" id="{80BAB0ED-88B5-4A93-8A99-DAB94B39379F}"/>
              </a:ext>
            </a:extLst>
          </p:cNvPr>
          <p:cNvPicPr>
            <a:picLocks noChangeAspect="1"/>
          </p:cNvPicPr>
          <p:nvPr/>
        </p:nvPicPr>
        <p:blipFill>
          <a:blip r:embed="rId2"/>
          <a:stretch>
            <a:fillRect/>
          </a:stretch>
        </p:blipFill>
        <p:spPr>
          <a:xfrm>
            <a:off x="609609" y="2233856"/>
            <a:ext cx="6283048" cy="2278349"/>
          </a:xfrm>
          <a:prstGeom prst="rect">
            <a:avLst/>
          </a:prstGeom>
          <a:ln>
            <a:noFill/>
          </a:ln>
          <a:effectLst>
            <a:outerShdw blurRad="292100" dist="139700" dir="2700000" algn="tl" rotWithShape="0">
              <a:srgbClr val="333333">
                <a:alpha val="65000"/>
              </a:srgbClr>
            </a:outerShdw>
          </a:effectLst>
        </p:spPr>
      </p:pic>
      <p:grpSp>
        <p:nvGrpSpPr>
          <p:cNvPr id="10" name="Group 9">
            <a:extLst>
              <a:ext uri="{FF2B5EF4-FFF2-40B4-BE49-F238E27FC236}">
                <a16:creationId xmlns:a16="http://schemas.microsoft.com/office/drawing/2014/main" id="{9F4C5786-9FFA-4C03-A73F-CB69745643C0}"/>
              </a:ext>
            </a:extLst>
          </p:cNvPr>
          <p:cNvGrpSpPr/>
          <p:nvPr/>
        </p:nvGrpSpPr>
        <p:grpSpPr>
          <a:xfrm>
            <a:off x="7033846" y="1446709"/>
            <a:ext cx="4943879" cy="4680372"/>
            <a:chOff x="5275384" y="1085031"/>
            <a:chExt cx="3707909" cy="3510279"/>
          </a:xfrm>
        </p:grpSpPr>
        <p:pic>
          <p:nvPicPr>
            <p:cNvPr id="7" name="Picture 6">
              <a:extLst>
                <a:ext uri="{FF2B5EF4-FFF2-40B4-BE49-F238E27FC236}">
                  <a16:creationId xmlns:a16="http://schemas.microsoft.com/office/drawing/2014/main" id="{A11322AC-40E0-4C43-B0FF-3E9A3AF85422}"/>
                </a:ext>
              </a:extLst>
            </p:cNvPr>
            <p:cNvPicPr>
              <a:picLocks noChangeAspect="1"/>
            </p:cNvPicPr>
            <p:nvPr/>
          </p:nvPicPr>
          <p:blipFill>
            <a:blip r:embed="rId3"/>
            <a:stretch>
              <a:fillRect/>
            </a:stretch>
          </p:blipFill>
          <p:spPr>
            <a:xfrm>
              <a:off x="5275384" y="1675392"/>
              <a:ext cx="3707909" cy="2919918"/>
            </a:xfrm>
            <a:prstGeom prst="rect">
              <a:avLst/>
            </a:prstGeom>
            <a:ln>
              <a:noFill/>
            </a:ln>
            <a:effectLst>
              <a:outerShdw blurRad="292100" dist="139700" dir="2700000" algn="tl" rotWithShape="0">
                <a:srgbClr val="333333">
                  <a:alpha val="65000"/>
                </a:srgbClr>
              </a:outerShdw>
            </a:effectLst>
          </p:spPr>
        </p:pic>
        <p:sp>
          <p:nvSpPr>
            <p:cNvPr id="8" name="Content Placeholder 2">
              <a:extLst>
                <a:ext uri="{FF2B5EF4-FFF2-40B4-BE49-F238E27FC236}">
                  <a16:creationId xmlns:a16="http://schemas.microsoft.com/office/drawing/2014/main" id="{6F400381-F720-4E11-BD2A-A8554ABE8E0B}"/>
                </a:ext>
              </a:extLst>
            </p:cNvPr>
            <p:cNvSpPr txBox="1">
              <a:spLocks/>
            </p:cNvSpPr>
            <p:nvPr/>
          </p:nvSpPr>
          <p:spPr>
            <a:xfrm>
              <a:off x="5275384" y="1085031"/>
              <a:ext cx="3707909" cy="510887"/>
            </a:xfrm>
            <a:prstGeom prst="rect">
              <a:avLst/>
            </a:prstGeom>
          </p:spPr>
          <p:txBody>
            <a:bodyPr vert="horz" lIns="121920" tIns="60960" rIns="121920" bIns="60960" rtlCol="0">
              <a:normAutofit lnSpcReduction="10000"/>
            </a:bodyPr>
            <a:lstStyle>
              <a:lvl1pPr marL="342892" indent="-342892" algn="l" defTabSz="342892" rtl="0" eaLnBrk="1" latinLnBrk="0" hangingPunct="1">
                <a:lnSpc>
                  <a:spcPct val="100000"/>
                </a:lnSpc>
                <a:spcBef>
                  <a:spcPts val="450"/>
                </a:spcBef>
                <a:spcAft>
                  <a:spcPts val="675"/>
                </a:spcAft>
                <a:buSzPct val="80000"/>
                <a:buFont typeface="Courier New"/>
                <a:buChar char="o"/>
                <a:defRPr sz="2400" b="0" i="0" kern="1200">
                  <a:solidFill>
                    <a:srgbClr val="383838"/>
                  </a:solidFill>
                  <a:latin typeface="Open Sans" charset="0"/>
                  <a:ea typeface="Open Sans" charset="0"/>
                  <a:cs typeface="Open Sans" charset="0"/>
                </a:defRPr>
              </a:lvl1pPr>
              <a:lvl2pPr marL="685783" indent="-288893" algn="l" defTabSz="342892" rtl="0" eaLnBrk="1" latinLnBrk="0" hangingPunct="1">
                <a:lnSpc>
                  <a:spcPct val="100000"/>
                </a:lnSpc>
                <a:spcBef>
                  <a:spcPts val="150"/>
                </a:spcBef>
                <a:spcAft>
                  <a:spcPts val="150"/>
                </a:spcAft>
                <a:buFont typeface="Arial"/>
                <a:buChar char="•"/>
                <a:defRPr sz="2250" b="0" i="0" kern="1200">
                  <a:solidFill>
                    <a:srgbClr val="383838"/>
                  </a:solidFill>
                  <a:latin typeface="Open Sans" charset="0"/>
                  <a:ea typeface="Open Sans" charset="0"/>
                  <a:cs typeface="Open Sans" charset="0"/>
                </a:defRPr>
              </a:lvl2pPr>
              <a:lvl3pPr marL="942952" indent="-257168" algn="l" defTabSz="342892" rtl="0" eaLnBrk="1" latinLnBrk="0" hangingPunct="1">
                <a:lnSpc>
                  <a:spcPct val="100000"/>
                </a:lnSpc>
                <a:spcBef>
                  <a:spcPts val="150"/>
                </a:spcBef>
                <a:spcAft>
                  <a:spcPts val="150"/>
                </a:spcAft>
                <a:buFont typeface="Arial"/>
                <a:buChar char="•"/>
                <a:defRPr sz="2100" b="0" i="0" kern="1200">
                  <a:solidFill>
                    <a:srgbClr val="383838"/>
                  </a:solidFill>
                  <a:latin typeface="Open Sans" charset="0"/>
                  <a:ea typeface="Open Sans" charset="0"/>
                  <a:cs typeface="Open Sans" charset="0"/>
                </a:defRPr>
              </a:lvl3pPr>
              <a:lvl4pPr marL="1285843" indent="-257168" algn="l" defTabSz="342892" rtl="0" eaLnBrk="1" latinLnBrk="0" hangingPunct="1">
                <a:lnSpc>
                  <a:spcPct val="100000"/>
                </a:lnSpc>
                <a:spcBef>
                  <a:spcPts val="150"/>
                </a:spcBef>
                <a:spcAft>
                  <a:spcPts val="150"/>
                </a:spcAft>
                <a:buFont typeface="Arial"/>
                <a:buChar char="•"/>
                <a:defRPr sz="1800" b="0" i="0" kern="1200">
                  <a:solidFill>
                    <a:srgbClr val="383838"/>
                  </a:solidFill>
                  <a:latin typeface="Open Sans" charset="0"/>
                  <a:ea typeface="Open Sans" charset="0"/>
                  <a:cs typeface="Open Sans" charset="0"/>
                </a:defRPr>
              </a:lvl4pPr>
              <a:lvl5pPr marL="1628735" indent="-257168" algn="l" defTabSz="342892" rtl="0" eaLnBrk="1" latinLnBrk="0" hangingPunct="1">
                <a:lnSpc>
                  <a:spcPct val="100000"/>
                </a:lnSpc>
                <a:spcBef>
                  <a:spcPts val="150"/>
                </a:spcBef>
                <a:spcAft>
                  <a:spcPts val="150"/>
                </a:spcAft>
                <a:buFont typeface="Arial"/>
                <a:buChar char="•"/>
                <a:defRPr sz="1500" b="0" i="0" kern="1200">
                  <a:solidFill>
                    <a:srgbClr val="383838"/>
                  </a:solidFill>
                  <a:latin typeface="Open Sans" charset="0"/>
                  <a:ea typeface="Open Sans" charset="0"/>
                  <a:cs typeface="Open Sans" charset="0"/>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sz="3200" dirty="0"/>
                <a:t>Correct model</a:t>
              </a:r>
            </a:p>
            <a:p>
              <a:pPr lvl="1"/>
              <a:endParaRPr lang="en-US" sz="3000" dirty="0"/>
            </a:p>
          </p:txBody>
        </p:sp>
      </p:grpSp>
      <p:sp>
        <p:nvSpPr>
          <p:cNvPr id="9" name="Rectangle: Rounded Corners 8">
            <a:extLst>
              <a:ext uri="{FF2B5EF4-FFF2-40B4-BE49-F238E27FC236}">
                <a16:creationId xmlns:a16="http://schemas.microsoft.com/office/drawing/2014/main" id="{EED870AF-D1CC-42E3-850A-B50E58B9CB10}"/>
              </a:ext>
            </a:extLst>
          </p:cNvPr>
          <p:cNvSpPr/>
          <p:nvPr/>
        </p:nvSpPr>
        <p:spPr>
          <a:xfrm>
            <a:off x="844551" y="4660901"/>
            <a:ext cx="5645149" cy="14661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353" dirty="0"/>
              <a:t>Computing the orders not yet shipped in this model is a complex operation</a:t>
            </a:r>
          </a:p>
        </p:txBody>
      </p:sp>
    </p:spTree>
    <p:extLst>
      <p:ext uri="{BB962C8B-B14F-4D97-AF65-F5344CB8AC3E}">
        <p14:creationId xmlns:p14="http://schemas.microsoft.com/office/powerpoint/2010/main" val="1497986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0D74F7-BA30-4C11-ABA0-ECA56B8A7D4A}"/>
              </a:ext>
            </a:extLst>
          </p:cNvPr>
          <p:cNvSpPr txBox="1">
            <a:spLocks/>
          </p:cNvSpPr>
          <p:nvPr/>
        </p:nvSpPr>
        <p:spPr>
          <a:xfrm>
            <a:off x="2818939" y="2898733"/>
            <a:ext cx="6554122" cy="2452568"/>
          </a:xfrm>
          <a:prstGeom prst="rect">
            <a:avLst/>
          </a:prstGeom>
        </p:spPr>
        <p:txBody>
          <a:bodyPr anchor="ctr">
            <a:noAutofit/>
          </a:bodyPr>
          <a:lstStyle>
            <a:lvl1pPr algn="l" defTabSz="91436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b="1" dirty="0">
                <a:solidFill>
                  <a:schemeClr val="tx1">
                    <a:lumMod val="85000"/>
                  </a:schemeClr>
                </a:solidFill>
                <a:latin typeface="Segoe"/>
              </a:rPr>
              <a:t>Demo</a:t>
            </a:r>
          </a:p>
        </p:txBody>
      </p:sp>
      <p:pic>
        <p:nvPicPr>
          <p:cNvPr id="6" name="Picture 5">
            <a:extLst>
              <a:ext uri="{FF2B5EF4-FFF2-40B4-BE49-F238E27FC236}">
                <a16:creationId xmlns:a16="http://schemas.microsoft.com/office/drawing/2014/main" id="{EC4F9B62-806A-4B9E-AFC9-064C939795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9717" y="446165"/>
            <a:ext cx="2452568" cy="2452568"/>
          </a:xfrm>
          <a:prstGeom prst="rect">
            <a:avLst/>
          </a:prstGeom>
        </p:spPr>
      </p:pic>
    </p:spTree>
    <p:extLst>
      <p:ext uri="{BB962C8B-B14F-4D97-AF65-F5344CB8AC3E}">
        <p14:creationId xmlns:p14="http://schemas.microsoft.com/office/powerpoint/2010/main" val="1358629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B105DB-691C-4A59-9540-6B450D065A0F}"/>
              </a:ext>
            </a:extLst>
          </p:cNvPr>
          <p:cNvSpPr txBox="1"/>
          <p:nvPr/>
        </p:nvSpPr>
        <p:spPr>
          <a:xfrm>
            <a:off x="958466" y="1747319"/>
            <a:ext cx="10344839" cy="1692771"/>
          </a:xfrm>
          <a:prstGeom prst="rect">
            <a:avLst/>
          </a:prstGeom>
          <a:noFill/>
        </p:spPr>
        <p:txBody>
          <a:bodyPr wrap="square">
            <a:spAutoFit/>
          </a:bodyPr>
          <a:lstStyle/>
          <a:p>
            <a:pPr marL="457200" indent="-457200">
              <a:spcAft>
                <a:spcPts val="1200"/>
              </a:spcAft>
              <a:buFont typeface="Arial" panose="020B0604020202020204" pitchFamily="34" charset="0"/>
              <a:buChar char="•"/>
            </a:pPr>
            <a:r>
              <a:rPr lang="en-US" sz="2800" dirty="0">
                <a:latin typeface="+mj-lt"/>
              </a:rPr>
              <a:t>Star Schema help: chad.toney@va.gov</a:t>
            </a:r>
            <a:endParaRPr lang="en-US" sz="2800" dirty="0">
              <a:latin typeface="+mj-lt"/>
              <a:hlinkClick r:id="rId3"/>
            </a:endParaRPr>
          </a:p>
          <a:p>
            <a:pPr marL="457200" indent="-457200">
              <a:spcAft>
                <a:spcPts val="1200"/>
              </a:spcAft>
              <a:buFont typeface="Arial" panose="020B0604020202020204" pitchFamily="34" charset="0"/>
              <a:buChar char="•"/>
            </a:pPr>
            <a:r>
              <a:rPr lang="en-US" sz="2800" dirty="0">
                <a:latin typeface="+mj-lt"/>
                <a:hlinkClick r:id="rId3"/>
              </a:rPr>
              <a:t>Advanced Modeling </a:t>
            </a:r>
            <a:r>
              <a:rPr lang="en-US" sz="2800" dirty="0">
                <a:latin typeface="+mj-lt"/>
              </a:rPr>
              <a:t>– monthly 4</a:t>
            </a:r>
            <a:r>
              <a:rPr lang="en-US" sz="2800" baseline="30000" dirty="0">
                <a:latin typeface="+mj-lt"/>
              </a:rPr>
              <a:t>th</a:t>
            </a:r>
            <a:r>
              <a:rPr lang="en-US" sz="2800" dirty="0">
                <a:latin typeface="+mj-lt"/>
              </a:rPr>
              <a:t> Monday</a:t>
            </a:r>
          </a:p>
          <a:p>
            <a:pPr marL="457200" indent="-457200">
              <a:spcAft>
                <a:spcPts val="1200"/>
              </a:spcAft>
              <a:buFont typeface="Arial" panose="020B0604020202020204" pitchFamily="34" charset="0"/>
              <a:buChar char="•"/>
            </a:pPr>
            <a:r>
              <a:rPr lang="en-US" sz="2800" dirty="0">
                <a:latin typeface="+mj-lt"/>
              </a:rPr>
              <a:t>Lunch and Learn Data Models Session 1-4</a:t>
            </a:r>
          </a:p>
        </p:txBody>
      </p:sp>
      <p:sp>
        <p:nvSpPr>
          <p:cNvPr id="5" name="Title 2">
            <a:extLst>
              <a:ext uri="{FF2B5EF4-FFF2-40B4-BE49-F238E27FC236}">
                <a16:creationId xmlns:a16="http://schemas.microsoft.com/office/drawing/2014/main" id="{C067D7D1-07F3-49AB-BF95-B2912750C90F}"/>
              </a:ext>
            </a:extLst>
          </p:cNvPr>
          <p:cNvSpPr txBox="1">
            <a:spLocks/>
          </p:cNvSpPr>
          <p:nvPr/>
        </p:nvSpPr>
        <p:spPr>
          <a:xfrm>
            <a:off x="1423851" y="375198"/>
            <a:ext cx="8673738" cy="902931"/>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Next Steps - Optional</a:t>
            </a:r>
          </a:p>
        </p:txBody>
      </p:sp>
    </p:spTree>
    <p:extLst>
      <p:ext uri="{BB962C8B-B14F-4D97-AF65-F5344CB8AC3E}">
        <p14:creationId xmlns:p14="http://schemas.microsoft.com/office/powerpoint/2010/main" val="202084628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32467" y="1667435"/>
            <a:ext cx="5818188" cy="898586"/>
          </a:xfrm>
        </p:spPr>
        <p:txBody>
          <a:bodyPr vert="horz" lIns="0" tIns="0" rIns="0" bIns="0" rtlCol="0" anchor="b">
            <a:normAutofit/>
          </a:bodyPr>
          <a:lstStyle/>
          <a:p>
            <a:r>
              <a:rPr lang="en-US" sz="4400" spc="700" dirty="0">
                <a:solidFill>
                  <a:schemeClr val="tx1"/>
                </a:solidFill>
                <a:cs typeface="+mj-cs"/>
              </a:rPr>
              <a:t>Chad Toney</a:t>
            </a:r>
          </a:p>
        </p:txBody>
      </p:sp>
      <p:sp>
        <p:nvSpPr>
          <p:cNvPr id="8" name="Rectangle 7">
            <a:extLst>
              <a:ext uri="{FF2B5EF4-FFF2-40B4-BE49-F238E27FC236}">
                <a16:creationId xmlns:a16="http://schemas.microsoft.com/office/drawing/2014/main" id="{F37178AF-C9E1-4F37-A32B-092EC77380E9}"/>
              </a:ext>
            </a:extLst>
          </p:cNvPr>
          <p:cNvSpPr/>
          <p:nvPr/>
        </p:nvSpPr>
        <p:spPr>
          <a:xfrm>
            <a:off x="832467" y="2722848"/>
            <a:ext cx="5818754" cy="3001850"/>
          </a:xfrm>
          <a:prstGeom prst="rect">
            <a:avLst/>
          </a:prstGeom>
        </p:spPr>
        <p:txBody>
          <a:bodyPr vert="horz" lIns="0" tIns="0" rIns="0" bIns="0" rtlCol="0" anchor="t">
            <a:normAutofit/>
          </a:bodyPr>
          <a:lstStyle/>
          <a:p>
            <a:pPr>
              <a:lnSpc>
                <a:spcPct val="110000"/>
              </a:lnSpc>
              <a:spcAft>
                <a:spcPts val="600"/>
              </a:spcAft>
            </a:pPr>
            <a:r>
              <a:rPr lang="en-US" sz="2000" b="1" dirty="0"/>
              <a:t> Senior Cloud Solution Architect - Data &amp; AI </a:t>
            </a:r>
            <a:br>
              <a:rPr lang="en-US" sz="2000" b="1" dirty="0"/>
            </a:br>
            <a:r>
              <a:rPr lang="en-US" sz="2000" b="1" dirty="0"/>
              <a:t>  Kansas City, MO</a:t>
            </a:r>
          </a:p>
          <a:p>
            <a:pPr marL="342900" indent="-342900">
              <a:buFont typeface="Arial" panose="020B0604020202020204" pitchFamily="34" charset="0"/>
              <a:buChar char="•"/>
            </a:pPr>
            <a:r>
              <a:rPr lang="de-DE" sz="2000" dirty="0"/>
              <a:t>12+ years of data and analytics</a:t>
            </a:r>
          </a:p>
          <a:p>
            <a:pPr marL="342900" indent="-342900">
              <a:buFont typeface="Arial" panose="020B0604020202020204" pitchFamily="34" charset="0"/>
              <a:buChar char="•"/>
            </a:pPr>
            <a:r>
              <a:rPr lang="de-DE" sz="2000" dirty="0"/>
              <a:t>10+ years of health care, quality reporting, and payer data</a:t>
            </a:r>
          </a:p>
          <a:p>
            <a:pPr marL="342900" indent="-342900">
              <a:buFont typeface="Arial" panose="020B0604020202020204" pitchFamily="34" charset="0"/>
              <a:buChar char="•"/>
            </a:pPr>
            <a:r>
              <a:rPr lang="de-DE" sz="2000" dirty="0"/>
              <a:t>Power BI, Analysis Services, SSRS</a:t>
            </a:r>
          </a:p>
          <a:p>
            <a:pPr marL="342900" indent="-342900">
              <a:buFont typeface="Arial" panose="020B0604020202020204" pitchFamily="34" charset="0"/>
              <a:buChar char="•"/>
            </a:pPr>
            <a:r>
              <a:rPr lang="de-DE" sz="2000" dirty="0"/>
              <a:t>BI Manager &amp; Product Manager</a:t>
            </a:r>
          </a:p>
        </p:txBody>
      </p:sp>
      <p:sp>
        <p:nvSpPr>
          <p:cNvPr id="2" name="TextBox 1">
            <a:extLst>
              <a:ext uri="{FF2B5EF4-FFF2-40B4-BE49-F238E27FC236}">
                <a16:creationId xmlns:a16="http://schemas.microsoft.com/office/drawing/2014/main" id="{34F6C887-889A-403B-BFD8-01356F5BD8AF}"/>
              </a:ext>
            </a:extLst>
          </p:cNvPr>
          <p:cNvSpPr txBox="1"/>
          <p:nvPr/>
        </p:nvSpPr>
        <p:spPr>
          <a:xfrm>
            <a:off x="1511012" y="299251"/>
            <a:ext cx="5818043" cy="646331"/>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3600" kern="0" dirty="0">
                <a:solidFill>
                  <a:schemeClr val="bg1"/>
                </a:solidFill>
                <a:latin typeface="Segoe UI" panose="020B0502040204020203" pitchFamily="34" charset="0"/>
                <a:cs typeface="Segoe UI" panose="020B0502040204020203" pitchFamily="34" charset="0"/>
              </a:rPr>
              <a:t>About Me</a:t>
            </a:r>
            <a:endParaRPr kumimoji="0" lang="en-US" sz="36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C57C159A-AFF5-B256-993A-62C06529C38E}"/>
              </a:ext>
            </a:extLst>
          </p:cNvPr>
          <p:cNvPicPr>
            <a:picLocks noChangeAspect="1"/>
          </p:cNvPicPr>
          <p:nvPr/>
        </p:nvPicPr>
        <p:blipFill>
          <a:blip r:embed="rId3"/>
          <a:srcRect/>
          <a:stretch/>
        </p:blipFill>
        <p:spPr>
          <a:xfrm>
            <a:off x="6843159" y="1661349"/>
            <a:ext cx="4899661" cy="4899661"/>
          </a:xfrm>
          <a:prstGeom prst="rect">
            <a:avLst/>
          </a:prstGeom>
        </p:spPr>
      </p:pic>
    </p:spTree>
    <p:extLst>
      <p:ext uri="{BB962C8B-B14F-4D97-AF65-F5344CB8AC3E}">
        <p14:creationId xmlns:p14="http://schemas.microsoft.com/office/powerpoint/2010/main" val="19265287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9F055D1-D4B2-4CE2-A34E-27445E7610C4}"/>
              </a:ext>
            </a:extLst>
          </p:cNvPr>
          <p:cNvGraphicFramePr>
            <a:graphicFrameLocks noGrp="1"/>
          </p:cNvGraphicFramePr>
          <p:nvPr>
            <p:extLst>
              <p:ext uri="{D42A27DB-BD31-4B8C-83A1-F6EECF244321}">
                <p14:modId xmlns:p14="http://schemas.microsoft.com/office/powerpoint/2010/main" val="918377623"/>
              </p:ext>
            </p:extLst>
          </p:nvPr>
        </p:nvGraphicFramePr>
        <p:xfrm>
          <a:off x="699911" y="1404389"/>
          <a:ext cx="10690577" cy="5208279"/>
        </p:xfrm>
        <a:graphic>
          <a:graphicData uri="http://schemas.openxmlformats.org/drawingml/2006/table">
            <a:tbl>
              <a:tblPr firstRow="1" bandRow="1">
                <a:tableStyleId>{5C22544A-7EE6-4342-B048-85BDC9FD1C3A}</a:tableStyleId>
              </a:tblPr>
              <a:tblGrid>
                <a:gridCol w="1917169">
                  <a:extLst>
                    <a:ext uri="{9D8B030D-6E8A-4147-A177-3AD203B41FA5}">
                      <a16:colId xmlns:a16="http://schemas.microsoft.com/office/drawing/2014/main" val="413757489"/>
                    </a:ext>
                  </a:extLst>
                </a:gridCol>
                <a:gridCol w="3497347">
                  <a:extLst>
                    <a:ext uri="{9D8B030D-6E8A-4147-A177-3AD203B41FA5}">
                      <a16:colId xmlns:a16="http://schemas.microsoft.com/office/drawing/2014/main" val="1850266178"/>
                    </a:ext>
                  </a:extLst>
                </a:gridCol>
                <a:gridCol w="5276061">
                  <a:extLst>
                    <a:ext uri="{9D8B030D-6E8A-4147-A177-3AD203B41FA5}">
                      <a16:colId xmlns:a16="http://schemas.microsoft.com/office/drawing/2014/main" val="581316028"/>
                    </a:ext>
                  </a:extLst>
                </a:gridCol>
              </a:tblGrid>
              <a:tr h="290775">
                <a:tc>
                  <a:txBody>
                    <a:bodyPr/>
                    <a:lstStyle/>
                    <a:p>
                      <a:pPr algn="ctr"/>
                      <a:r>
                        <a:rPr lang="en-US" sz="1400" dirty="0"/>
                        <a:t>Power BI Team</a:t>
                      </a:r>
                    </a:p>
                  </a:txBody>
                  <a:tcPr/>
                </a:tc>
                <a:tc>
                  <a:txBody>
                    <a:bodyPr/>
                    <a:lstStyle/>
                    <a:p>
                      <a:pPr algn="ctr"/>
                      <a:r>
                        <a:rPr lang="en-US" sz="1400"/>
                        <a:t>Role</a:t>
                      </a:r>
                    </a:p>
                  </a:txBody>
                  <a:tcPr/>
                </a:tc>
                <a:tc>
                  <a:txBody>
                    <a:bodyPr/>
                    <a:lstStyle/>
                    <a:p>
                      <a:pPr algn="ctr"/>
                      <a:r>
                        <a:rPr lang="en-US" sz="1400" dirty="0"/>
                        <a:t>PBI Updates (03/15):</a:t>
                      </a:r>
                    </a:p>
                  </a:txBody>
                  <a:tcPr/>
                </a:tc>
                <a:extLst>
                  <a:ext uri="{0D108BD9-81ED-4DB2-BD59-A6C34878D82A}">
                    <a16:rowId xmlns:a16="http://schemas.microsoft.com/office/drawing/2014/main" val="617330817"/>
                  </a:ext>
                </a:extLst>
              </a:tr>
              <a:tr h="507780">
                <a:tc>
                  <a:txBody>
                    <a:bodyPr/>
                    <a:lstStyle/>
                    <a:p>
                      <a:r>
                        <a:rPr lang="en-US" sz="1400" dirty="0">
                          <a:latin typeface="+mn-lt"/>
                        </a:rPr>
                        <a:t>Carrie Ruckdeschel</a:t>
                      </a:r>
                    </a:p>
                  </a:txBody>
                  <a:tcPr/>
                </a:tc>
                <a:tc>
                  <a:txBody>
                    <a:bodyPr/>
                    <a:lstStyle/>
                    <a:p>
                      <a:pPr marL="0" indent="0">
                        <a:buNone/>
                      </a:pPr>
                      <a:r>
                        <a:rPr lang="en-US" sz="1400" dirty="0">
                          <a:latin typeface="+mn-lt"/>
                        </a:rPr>
                        <a:t>PBI Team Lead</a:t>
                      </a:r>
                    </a:p>
                  </a:txBody>
                  <a:tcPr/>
                </a:tc>
                <a:tc rowSpan="13">
                  <a:txBody>
                    <a:bodyPr/>
                    <a:lstStyle/>
                    <a:p>
                      <a:pPr marL="285750" lvl="0" indent="-285750" algn="l">
                        <a:lnSpc>
                          <a:spcPct val="100000"/>
                        </a:lnSpc>
                        <a:spcBef>
                          <a:spcPts val="0"/>
                        </a:spcBef>
                        <a:spcAft>
                          <a:spcPts val="0"/>
                        </a:spcAft>
                        <a:buFont typeface="Arial" panose="020B0604020202020204" pitchFamily="34" charset="0"/>
                        <a:buChar char="•"/>
                      </a:pPr>
                      <a:r>
                        <a:rPr lang="en-US" sz="1400" b="1" i="0" u="none" strike="noStrike" noProof="0" dirty="0">
                          <a:latin typeface="+mn-lt"/>
                        </a:rPr>
                        <a:t>March 29th is CDW Insights – a collaboration special.  Our presentation is at 1pm EST with guest speaker Kelli Rasmussen, MS, Senior Research Analyst - "Intelligent Care - Integration of Power BI and Power Apps". See the full agenda here - </a:t>
                      </a:r>
                      <a:r>
                        <a:rPr lang="en-US" sz="1400" b="0" i="0" u="none" strike="noStrike" noProof="0" dirty="0">
                          <a:latin typeface="+mn-lt"/>
                          <a:hlinkClick r:id="rId3"/>
                        </a:rPr>
                        <a:t>CDW Insights March 29th</a:t>
                      </a:r>
                      <a:endParaRPr lang="en-US" sz="1400" b="0" i="0" u="none" strike="noStrike" noProof="0" dirty="0">
                        <a:latin typeface="+mn-lt"/>
                      </a:endParaRPr>
                    </a:p>
                    <a:p>
                      <a:pPr marL="285750" lvl="0" indent="-285750" algn="l">
                        <a:buFont typeface="Arial" panose="020B0604020202020204" pitchFamily="34" charset="0"/>
                        <a:buChar char="•"/>
                      </a:pPr>
                      <a:endParaRPr lang="en-US" sz="1400" b="0" i="0" u="none" strike="noStrike" noProof="0" dirty="0">
                        <a:latin typeface="+mn-lt"/>
                      </a:endParaRPr>
                    </a:p>
                    <a:p>
                      <a:pPr marL="285750" lvl="0" indent="-285750" algn="l">
                        <a:buFont typeface="Arial" panose="020B0604020202020204" pitchFamily="34" charset="0"/>
                        <a:buChar char="•"/>
                      </a:pPr>
                      <a:r>
                        <a:rPr lang="en-US" sz="1400" b="0" i="0" u="none" strike="noStrike" noProof="0" dirty="0">
                          <a:latin typeface="+mn-lt"/>
                        </a:rPr>
                        <a:t>New additional monthly Fundamentals course (3 total) are being extend through the rest of the year.</a:t>
                      </a:r>
                      <a:endParaRPr lang="en-US" sz="1400" b="0" dirty="0">
                        <a:latin typeface="+mn-lt"/>
                      </a:endParaRPr>
                    </a:p>
                    <a:p>
                      <a:pPr marL="285750" lvl="0" indent="-285750" algn="l">
                        <a:buFont typeface="Arial" panose="020B0604020202020204" pitchFamily="34" charset="0"/>
                        <a:buChar char="•"/>
                      </a:pPr>
                      <a:endParaRPr lang="en-US" sz="1400" b="1" i="0" u="none" strike="noStrike" noProof="0" dirty="0">
                        <a:latin typeface="+mn-lt"/>
                      </a:endParaRPr>
                    </a:p>
                    <a:p>
                      <a:pPr marL="285750" lvl="0" indent="-285750" algn="l">
                        <a:buFont typeface="Arial" panose="020B0604020202020204" pitchFamily="34" charset="0"/>
                        <a:buChar char="•"/>
                      </a:pPr>
                      <a:r>
                        <a:rPr lang="en-US" sz="1400" b="1" i="0" u="none" strike="noStrike" noProof="0" dirty="0">
                          <a:latin typeface="+mn-lt"/>
                        </a:rPr>
                        <a:t>Lunch &amp; Learn</a:t>
                      </a:r>
                      <a:r>
                        <a:rPr lang="en-US" sz="1400" b="0" i="0" u="none" strike="noStrike" noProof="0" dirty="0">
                          <a:latin typeface="+mn-lt"/>
                        </a:rPr>
                        <a:t> sessions are </a:t>
                      </a:r>
                      <a:r>
                        <a:rPr lang="en-US" sz="1400" b="1" i="0" u="none" strike="noStrike" noProof="0" dirty="0">
                          <a:latin typeface="+mn-lt"/>
                        </a:rPr>
                        <a:t>first and third Wednesdays 2 PM ET</a:t>
                      </a:r>
                      <a:r>
                        <a:rPr lang="en-US" sz="1400" b="0" i="0" u="none" strike="noStrike" noProof="0" dirty="0">
                          <a:latin typeface="+mn-lt"/>
                        </a:rPr>
                        <a:t>.  Meeting info, presentations and recordings, and survey form is on our </a:t>
                      </a:r>
                      <a:r>
                        <a:rPr lang="en-US" sz="1400" b="0" i="0" u="none" strike="noStrike" noProof="0" dirty="0">
                          <a:latin typeface="+mn-lt"/>
                          <a:hlinkClick r:id="rId4"/>
                        </a:rPr>
                        <a:t>Lunch &amp; Learn page.</a:t>
                      </a:r>
                      <a:r>
                        <a:rPr lang="en-US" sz="1400" b="0" i="0" u="none" strike="noStrike" noProof="0" dirty="0">
                          <a:latin typeface="+mn-lt"/>
                        </a:rPr>
                        <a:t>  Let us know if you'd would like to be a guest speaker.  </a:t>
                      </a:r>
                      <a:endParaRPr lang="en-US" sz="1400" b="1" i="0" u="none" strike="noStrike" noProof="0" dirty="0">
                        <a:latin typeface="+mn-lt"/>
                      </a:endParaRPr>
                    </a:p>
                    <a:p>
                      <a:pPr marL="285750" lvl="0" indent="-285750" algn="l">
                        <a:lnSpc>
                          <a:spcPct val="100000"/>
                        </a:lnSpc>
                        <a:spcBef>
                          <a:spcPts val="0"/>
                        </a:spcBef>
                        <a:spcAft>
                          <a:spcPts val="0"/>
                        </a:spcAft>
                        <a:buFont typeface="Arial" panose="020B0604020202020204" pitchFamily="34" charset="0"/>
                        <a:buChar char="•"/>
                      </a:pPr>
                      <a:endParaRPr lang="en-US" sz="1400" b="0" i="0" u="none" strike="noStrike" noProof="0" dirty="0">
                        <a:latin typeface="+mn-lt"/>
                      </a:endParaRPr>
                    </a:p>
                    <a:p>
                      <a:pPr marL="285750" lvl="0" indent="-285750" algn="l">
                        <a:lnSpc>
                          <a:spcPct val="100000"/>
                        </a:lnSpc>
                        <a:spcBef>
                          <a:spcPts val="0"/>
                        </a:spcBef>
                        <a:spcAft>
                          <a:spcPts val="0"/>
                        </a:spcAft>
                        <a:buFont typeface="Arial" panose="020B0604020202020204" pitchFamily="34" charset="0"/>
                        <a:buChar char="•"/>
                      </a:pPr>
                      <a:r>
                        <a:rPr lang="en-US" sz="1400" b="0" i="0" u="none" strike="noStrike" noProof="0" dirty="0">
                          <a:latin typeface="+mn-lt"/>
                        </a:rPr>
                        <a:t>The </a:t>
                      </a:r>
                      <a:r>
                        <a:rPr lang="en-US" sz="1400" b="0" i="0" u="none" strike="noStrike" noProof="0" dirty="0">
                          <a:latin typeface="+mn-lt"/>
                          <a:hlinkClick r:id="rId5"/>
                        </a:rPr>
                        <a:t>CDWNG </a:t>
                      </a:r>
                      <a:r>
                        <a:rPr lang="en-US" sz="1400" b="0" i="0" u="none" strike="noStrike" noProof="0" dirty="0" err="1">
                          <a:latin typeface="+mn-lt"/>
                          <a:hlinkClick r:id="rId5"/>
                        </a:rPr>
                        <a:t>CoE</a:t>
                      </a:r>
                      <a:r>
                        <a:rPr lang="en-US" sz="1400" b="0" i="0" u="none" strike="noStrike" noProof="0" dirty="0">
                          <a:latin typeface="+mn-lt"/>
                        </a:rPr>
                        <a:t> team has delivered several great trainings on Power BI, Synapse, other Azure. Please see their </a:t>
                      </a:r>
                      <a:r>
                        <a:rPr lang="en-US" sz="1400" b="0" i="0" u="none" strike="noStrike" noProof="0" dirty="0">
                          <a:latin typeface="+mn-lt"/>
                          <a:hlinkClick r:id="rId6"/>
                        </a:rPr>
                        <a:t>Training Options (sharepoint.com)</a:t>
                      </a:r>
                      <a:r>
                        <a:rPr lang="en-US" sz="1400" b="0" i="0" u="none" strike="noStrike" noProof="0" dirty="0">
                          <a:latin typeface="+mn-lt"/>
                        </a:rPr>
                        <a:t> page on their SP site for recorded and upcoming trainings.  Check out the recordings pertaining to Power BI - </a:t>
                      </a:r>
                      <a:r>
                        <a:rPr lang="en-US" sz="1400" b="1" i="0" u="none" strike="noStrike" noProof="0" dirty="0">
                          <a:latin typeface="+mn-lt"/>
                          <a:hlinkClick r:id="rId7"/>
                        </a:rPr>
                        <a:t>Incremental Refresh and Hybrid Tables in Power BI</a:t>
                      </a:r>
                      <a:r>
                        <a:rPr lang="en-US" sz="1400" b="0" i="0" u="none" strike="noStrike" noProof="0" dirty="0">
                          <a:latin typeface="+mn-lt"/>
                        </a:rPr>
                        <a:t> , </a:t>
                      </a:r>
                      <a:r>
                        <a:rPr lang="en-US" sz="1400" b="1" i="0" u="none" strike="noStrike" noProof="0" dirty="0">
                          <a:latin typeface="+mn-lt"/>
                          <a:hlinkClick r:id="rId8"/>
                        </a:rPr>
                        <a:t>Reporting with Azure Synapse Analytics and Power BI</a:t>
                      </a:r>
                      <a:r>
                        <a:rPr lang="en-US" sz="1400" b="0" i="0" u="none" strike="noStrike" noProof="0" dirty="0">
                          <a:latin typeface="+mn-lt"/>
                        </a:rPr>
                        <a:t>. </a:t>
                      </a:r>
                    </a:p>
                  </a:txBody>
                  <a:tcPr/>
                </a:tc>
                <a:extLst>
                  <a:ext uri="{0D108BD9-81ED-4DB2-BD59-A6C34878D82A}">
                    <a16:rowId xmlns:a16="http://schemas.microsoft.com/office/drawing/2014/main" val="3125035773"/>
                  </a:ext>
                </a:extLst>
              </a:tr>
              <a:tr h="290775">
                <a:tc>
                  <a:txBody>
                    <a:bodyPr/>
                    <a:lstStyle/>
                    <a:p>
                      <a:r>
                        <a:rPr lang="en-US" sz="1400">
                          <a:latin typeface="+mn-lt"/>
                        </a:rPr>
                        <a:t>Austin Gainey</a:t>
                      </a:r>
                    </a:p>
                  </a:txBody>
                  <a:tcPr/>
                </a:tc>
                <a:tc>
                  <a:txBody>
                    <a:bodyPr/>
                    <a:lstStyle/>
                    <a:p>
                      <a:pPr marL="0" indent="0">
                        <a:buNone/>
                      </a:pPr>
                      <a:r>
                        <a:rPr lang="en-US" sz="1400">
                          <a:latin typeface="+mn-lt"/>
                        </a:rPr>
                        <a:t>PBI RS/SSRS Team Lead</a:t>
                      </a:r>
                    </a:p>
                  </a:txBody>
                  <a:tcPr/>
                </a:tc>
                <a:tc vMerge="1">
                  <a:txBody>
                    <a:bodyPr/>
                    <a:lstStyle/>
                    <a:p>
                      <a:endParaRPr lang="en-US"/>
                    </a:p>
                  </a:txBody>
                  <a:tcPr/>
                </a:tc>
                <a:extLst>
                  <a:ext uri="{0D108BD9-81ED-4DB2-BD59-A6C34878D82A}">
                    <a16:rowId xmlns:a16="http://schemas.microsoft.com/office/drawing/2014/main" val="4158999054"/>
                  </a:ext>
                </a:extLst>
              </a:tr>
              <a:tr h="516386">
                <a:tc>
                  <a:txBody>
                    <a:bodyPr/>
                    <a:lstStyle/>
                    <a:p>
                      <a:pPr lvl="0">
                        <a:buNone/>
                      </a:pPr>
                      <a:r>
                        <a:rPr lang="en-US" sz="1400" b="0" i="0" u="none" strike="noStrike" noProof="0">
                          <a:latin typeface="+mn-lt"/>
                        </a:rPr>
                        <a:t>Bill Stein</a:t>
                      </a:r>
                      <a:endParaRPr lang="en-US" sz="1400" b="0">
                        <a:latin typeface="+mn-lt"/>
                      </a:endParaRPr>
                    </a:p>
                  </a:txBody>
                  <a:tcPr/>
                </a:tc>
                <a:tc>
                  <a:txBody>
                    <a:bodyPr/>
                    <a:lstStyle/>
                    <a:p>
                      <a:pPr marL="0" lvl="0" indent="0">
                        <a:buNone/>
                      </a:pPr>
                      <a:r>
                        <a:rPr lang="en-US" sz="1400" b="0" i="0" u="none" strike="noStrike" noProof="0">
                          <a:latin typeface="+mn-lt"/>
                        </a:rPr>
                        <a:t>PBI Support, Training, Office Hours DJ</a:t>
                      </a:r>
                    </a:p>
                  </a:txBody>
                  <a:tcPr/>
                </a:tc>
                <a:tc vMerge="1">
                  <a:txBody>
                    <a:bodyPr/>
                    <a:lstStyle/>
                    <a:p>
                      <a:endParaRPr lang="en-US"/>
                    </a:p>
                  </a:txBody>
                  <a:tcPr/>
                </a:tc>
                <a:extLst>
                  <a:ext uri="{0D108BD9-81ED-4DB2-BD59-A6C34878D82A}">
                    <a16:rowId xmlns:a16="http://schemas.microsoft.com/office/drawing/2014/main" val="2040756296"/>
                  </a:ext>
                </a:extLst>
              </a:tr>
              <a:tr h="295078">
                <a:tc>
                  <a:txBody>
                    <a:bodyPr/>
                    <a:lstStyle/>
                    <a:p>
                      <a:pPr lvl="0">
                        <a:buNone/>
                      </a:pPr>
                      <a:r>
                        <a:rPr lang="en-US" sz="1400" b="0" i="0" u="none" strike="noStrike" noProof="0">
                          <a:latin typeface="+mn-lt"/>
                        </a:rPr>
                        <a:t>Krystal Maher</a:t>
                      </a:r>
                    </a:p>
                  </a:txBody>
                  <a:tcPr/>
                </a:tc>
                <a:tc>
                  <a:txBody>
                    <a:bodyPr/>
                    <a:lstStyle/>
                    <a:p>
                      <a:pPr lvl="0">
                        <a:buNone/>
                      </a:pPr>
                      <a:r>
                        <a:rPr lang="en-US" sz="1400" b="0" i="0" u="none" strike="noStrike" noProof="0">
                          <a:latin typeface="+mn-lt"/>
                        </a:rPr>
                        <a:t>PBI Support, Training</a:t>
                      </a:r>
                    </a:p>
                  </a:txBody>
                  <a:tcPr/>
                </a:tc>
                <a:tc vMerge="1">
                  <a:txBody>
                    <a:bodyPr/>
                    <a:lstStyle/>
                    <a:p>
                      <a:endParaRPr lang="en-US"/>
                    </a:p>
                  </a:txBody>
                  <a:tcPr/>
                </a:tc>
                <a:extLst>
                  <a:ext uri="{0D108BD9-81ED-4DB2-BD59-A6C34878D82A}">
                    <a16:rowId xmlns:a16="http://schemas.microsoft.com/office/drawing/2014/main" val="2214557472"/>
                  </a:ext>
                </a:extLst>
              </a:tr>
              <a:tr h="295078">
                <a:tc>
                  <a:txBody>
                    <a:bodyPr/>
                    <a:lstStyle/>
                    <a:p>
                      <a:pPr lvl="0">
                        <a:buNone/>
                      </a:pPr>
                      <a:r>
                        <a:rPr lang="en-US" sz="1400" b="0" i="0" u="none" strike="noStrike" noProof="0">
                          <a:latin typeface="+mn-lt"/>
                        </a:rPr>
                        <a:t>Ryan Ceniceros</a:t>
                      </a:r>
                      <a:endParaRPr lang="en-US" sz="1400">
                        <a:latin typeface="+mn-lt"/>
                      </a:endParaRPr>
                    </a:p>
                  </a:txBody>
                  <a:tcPr/>
                </a:tc>
                <a:tc>
                  <a:txBody>
                    <a:bodyPr/>
                    <a:lstStyle/>
                    <a:p>
                      <a:pPr lvl="0">
                        <a:buNone/>
                      </a:pPr>
                      <a:r>
                        <a:rPr lang="en-US" sz="1400" b="0" i="0" u="none" strike="noStrike" noProof="0">
                          <a:latin typeface="+mn-lt"/>
                        </a:rPr>
                        <a:t>PBI Support, Provisioning</a:t>
                      </a:r>
                      <a:endParaRPr lang="en-US" sz="1400">
                        <a:latin typeface="+mn-lt"/>
                      </a:endParaRPr>
                    </a:p>
                  </a:txBody>
                  <a:tcPr/>
                </a:tc>
                <a:tc vMerge="1">
                  <a:txBody>
                    <a:bodyPr/>
                    <a:lstStyle/>
                    <a:p>
                      <a:endParaRPr lang="en-US"/>
                    </a:p>
                  </a:txBody>
                  <a:tcPr/>
                </a:tc>
                <a:extLst>
                  <a:ext uri="{0D108BD9-81ED-4DB2-BD59-A6C34878D82A}">
                    <a16:rowId xmlns:a16="http://schemas.microsoft.com/office/drawing/2014/main" val="3475144865"/>
                  </a:ext>
                </a:extLst>
              </a:tr>
              <a:tr h="295078">
                <a:tc>
                  <a:txBody>
                    <a:bodyPr/>
                    <a:lstStyle/>
                    <a:p>
                      <a:pPr lvl="0">
                        <a:buNone/>
                      </a:pPr>
                      <a:r>
                        <a:rPr lang="en-US" sz="1400" b="0" i="0" u="none" strike="noStrike" noProof="0">
                          <a:latin typeface="+mn-lt"/>
                        </a:rPr>
                        <a:t>Salem Hamiani</a:t>
                      </a:r>
                      <a:endParaRPr lang="en-US" sz="1400">
                        <a:latin typeface="+mn-lt"/>
                      </a:endParaRPr>
                    </a:p>
                  </a:txBody>
                  <a:tcPr/>
                </a:tc>
                <a:tc>
                  <a:txBody>
                    <a:bodyPr/>
                    <a:lstStyle/>
                    <a:p>
                      <a:pPr lvl="0">
                        <a:buNone/>
                      </a:pPr>
                      <a:r>
                        <a:rPr lang="en-US" sz="1400" b="0" i="0" u="none" strike="noStrike" noProof="0">
                          <a:latin typeface="+mn-lt"/>
                        </a:rPr>
                        <a:t>PBI Support, Provisioning</a:t>
                      </a:r>
                      <a:endParaRPr lang="en-US" sz="1400">
                        <a:latin typeface="+mn-lt"/>
                      </a:endParaRPr>
                    </a:p>
                  </a:txBody>
                  <a:tcPr/>
                </a:tc>
                <a:tc vMerge="1">
                  <a:txBody>
                    <a:bodyPr/>
                    <a:lstStyle/>
                    <a:p>
                      <a:endParaRPr lang="en-US"/>
                    </a:p>
                  </a:txBody>
                  <a:tcPr/>
                </a:tc>
                <a:extLst>
                  <a:ext uri="{0D108BD9-81ED-4DB2-BD59-A6C34878D82A}">
                    <a16:rowId xmlns:a16="http://schemas.microsoft.com/office/drawing/2014/main" val="1040667082"/>
                  </a:ext>
                </a:extLst>
              </a:tr>
              <a:tr h="295078">
                <a:tc>
                  <a:txBody>
                    <a:bodyPr/>
                    <a:lstStyle/>
                    <a:p>
                      <a:pPr marL="0" lvl="0" indent="0" algn="l">
                        <a:lnSpc>
                          <a:spcPct val="100000"/>
                        </a:lnSpc>
                        <a:spcBef>
                          <a:spcPts val="0"/>
                        </a:spcBef>
                        <a:spcAft>
                          <a:spcPts val="0"/>
                        </a:spcAft>
                        <a:buNone/>
                      </a:pPr>
                      <a:r>
                        <a:rPr lang="en-US" sz="1400" b="0" i="0" u="none" strike="noStrike" noProof="0">
                          <a:latin typeface="+mn-lt"/>
                        </a:rPr>
                        <a:t>Lavanya </a:t>
                      </a:r>
                      <a:r>
                        <a:rPr lang="en-US" sz="1400" b="0" i="0" u="none" strike="noStrike" noProof="0" err="1">
                          <a:latin typeface="+mn-lt"/>
                        </a:rPr>
                        <a:t>Epuri</a:t>
                      </a:r>
                    </a:p>
                  </a:txBody>
                  <a:tcPr/>
                </a:tc>
                <a:tc>
                  <a:txBody>
                    <a:bodyPr/>
                    <a:lstStyle/>
                    <a:p>
                      <a:pPr lvl="0">
                        <a:buNone/>
                      </a:pPr>
                      <a:r>
                        <a:rPr lang="en-US" sz="1400" b="0" i="0" u="none" strike="noStrike" noProof="0">
                          <a:latin typeface="+mn-lt"/>
                        </a:rPr>
                        <a:t>PBI Platform Support</a:t>
                      </a:r>
                    </a:p>
                  </a:txBody>
                  <a:tcPr/>
                </a:tc>
                <a:tc vMerge="1">
                  <a:txBody>
                    <a:bodyPr/>
                    <a:lstStyle/>
                    <a:p>
                      <a:endParaRPr lang="en-US"/>
                    </a:p>
                  </a:txBody>
                  <a:tcPr/>
                </a:tc>
                <a:extLst>
                  <a:ext uri="{0D108BD9-81ED-4DB2-BD59-A6C34878D82A}">
                    <a16:rowId xmlns:a16="http://schemas.microsoft.com/office/drawing/2014/main" val="390273247"/>
                  </a:ext>
                </a:extLst>
              </a:tr>
              <a:tr h="295078">
                <a:tc>
                  <a:txBody>
                    <a:bodyPr/>
                    <a:lstStyle/>
                    <a:p>
                      <a:pPr marL="0" marR="0" lvl="0" indent="0" algn="l">
                        <a:lnSpc>
                          <a:spcPct val="100000"/>
                        </a:lnSpc>
                        <a:spcBef>
                          <a:spcPts val="0"/>
                        </a:spcBef>
                        <a:spcAft>
                          <a:spcPts val="0"/>
                        </a:spcAft>
                        <a:buNone/>
                      </a:pPr>
                      <a:r>
                        <a:rPr lang="en-US" sz="1400" b="0" i="0" u="none" strike="noStrike" noProof="0">
                          <a:latin typeface="+mn-lt"/>
                        </a:rPr>
                        <a:t>Chad Toney</a:t>
                      </a:r>
                    </a:p>
                  </a:txBody>
                  <a:tcPr/>
                </a:tc>
                <a:tc>
                  <a:txBody>
                    <a:bodyPr/>
                    <a:lstStyle/>
                    <a:p>
                      <a:pPr lvl="0">
                        <a:buNone/>
                      </a:pPr>
                      <a:r>
                        <a:rPr lang="en-US" sz="1400" b="0" i="0" u="none" strike="noStrike" noProof="0">
                          <a:latin typeface="+mn-lt"/>
                        </a:rPr>
                        <a:t>PBI Platform Support</a:t>
                      </a:r>
                    </a:p>
                  </a:txBody>
                  <a:tcPr/>
                </a:tc>
                <a:tc vMerge="1">
                  <a:txBody>
                    <a:bodyPr/>
                    <a:lstStyle/>
                    <a:p>
                      <a:endParaRPr lang="en-US"/>
                    </a:p>
                  </a:txBody>
                  <a:tcPr/>
                </a:tc>
                <a:extLst>
                  <a:ext uri="{0D108BD9-81ED-4DB2-BD59-A6C34878D82A}">
                    <a16:rowId xmlns:a16="http://schemas.microsoft.com/office/drawing/2014/main" val="132907437"/>
                  </a:ext>
                </a:extLst>
              </a:tr>
              <a:tr h="295078">
                <a:tc>
                  <a:txBody>
                    <a:bodyPr/>
                    <a:lstStyle/>
                    <a:p>
                      <a:pPr marL="0" lvl="0" indent="0" algn="l">
                        <a:lnSpc>
                          <a:spcPct val="100000"/>
                        </a:lnSpc>
                        <a:spcBef>
                          <a:spcPts val="0"/>
                        </a:spcBef>
                        <a:spcAft>
                          <a:spcPts val="0"/>
                        </a:spcAft>
                        <a:buNone/>
                      </a:pPr>
                      <a:r>
                        <a:rPr lang="en-US" sz="1400" b="0" i="0" u="none" strike="noStrike" noProof="0">
                          <a:latin typeface="+mn-lt"/>
                        </a:rPr>
                        <a:t>David Burkhart</a:t>
                      </a:r>
                      <a:endParaRPr lang="en-US" sz="1400">
                        <a:latin typeface="+mn-lt"/>
                      </a:endParaRPr>
                    </a:p>
                  </a:txBody>
                  <a:tcPr/>
                </a:tc>
                <a:tc>
                  <a:txBody>
                    <a:bodyPr/>
                    <a:lstStyle/>
                    <a:p>
                      <a:pPr lvl="0">
                        <a:buNone/>
                      </a:pPr>
                      <a:r>
                        <a:rPr lang="en-US" sz="1400" b="0" i="0" u="none" strike="noStrike" noProof="0">
                          <a:latin typeface="+mn-lt"/>
                        </a:rPr>
                        <a:t>CDW Guru</a:t>
                      </a:r>
                      <a:endParaRPr lang="en-US" sz="1400">
                        <a:latin typeface="+mn-lt"/>
                      </a:endParaRPr>
                    </a:p>
                  </a:txBody>
                  <a:tcPr/>
                </a:tc>
                <a:tc vMerge="1">
                  <a:txBody>
                    <a:bodyPr/>
                    <a:lstStyle/>
                    <a:p>
                      <a:endParaRPr lang="en-US"/>
                    </a:p>
                  </a:txBody>
                  <a:tcPr/>
                </a:tc>
                <a:extLst>
                  <a:ext uri="{0D108BD9-81ED-4DB2-BD59-A6C34878D82A}">
                    <a16:rowId xmlns:a16="http://schemas.microsoft.com/office/drawing/2014/main" val="4214579700"/>
                  </a:ext>
                </a:extLst>
              </a:tr>
              <a:tr h="290775">
                <a:tc>
                  <a:txBody>
                    <a:bodyPr/>
                    <a:lstStyle/>
                    <a:p>
                      <a:pPr marL="0" marR="0" lvl="0" indent="0" algn="l" rtl="0">
                        <a:lnSpc>
                          <a:spcPct val="100000"/>
                        </a:lnSpc>
                        <a:spcBef>
                          <a:spcPts val="0"/>
                        </a:spcBef>
                        <a:spcAft>
                          <a:spcPts val="0"/>
                        </a:spcAft>
                        <a:buClrTx/>
                        <a:buSzTx/>
                        <a:buFontTx/>
                        <a:buNone/>
                      </a:pPr>
                      <a:r>
                        <a:rPr lang="en-US" sz="1400">
                          <a:latin typeface="+mn-lt"/>
                        </a:rPr>
                        <a:t>Greg Price</a:t>
                      </a:r>
                    </a:p>
                  </a:txBody>
                  <a:tcPr/>
                </a:tc>
                <a:tc>
                  <a:txBody>
                    <a:bodyPr/>
                    <a:lstStyle/>
                    <a:p>
                      <a:r>
                        <a:rPr lang="en-US" sz="1400">
                          <a:latin typeface="+mn-lt"/>
                        </a:rPr>
                        <a:t>CDW Training</a:t>
                      </a:r>
                    </a:p>
                  </a:txBody>
                  <a:tcPr/>
                </a:tc>
                <a:tc vMerge="1">
                  <a:txBody>
                    <a:bodyPr/>
                    <a:lstStyle/>
                    <a:p>
                      <a:endParaRPr lang="en-US"/>
                    </a:p>
                  </a:txBody>
                  <a:tcPr/>
                </a:tc>
                <a:extLst>
                  <a:ext uri="{0D108BD9-81ED-4DB2-BD59-A6C34878D82A}">
                    <a16:rowId xmlns:a16="http://schemas.microsoft.com/office/drawing/2014/main" val="250008680"/>
                  </a:ext>
                </a:extLst>
              </a:tr>
              <a:tr h="512083">
                <a:tc>
                  <a:txBody>
                    <a:bodyPr/>
                    <a:lstStyle/>
                    <a:p>
                      <a:pPr marL="0" marR="0" lvl="0" indent="0" algn="l" rtl="0">
                        <a:lnSpc>
                          <a:spcPct val="100000"/>
                        </a:lnSpc>
                        <a:spcBef>
                          <a:spcPts val="0"/>
                        </a:spcBef>
                        <a:spcAft>
                          <a:spcPts val="0"/>
                        </a:spcAft>
                        <a:buClrTx/>
                        <a:buSzTx/>
                        <a:buFontTx/>
                        <a:buNone/>
                      </a:pPr>
                      <a:r>
                        <a:rPr lang="en-US" sz="1400">
                          <a:latin typeface="+mn-lt"/>
                        </a:rPr>
                        <a:t>*Shabnam Watson</a:t>
                      </a:r>
                    </a:p>
                  </a:txBody>
                  <a:tcPr/>
                </a:tc>
                <a:tc>
                  <a:txBody>
                    <a:bodyPr/>
                    <a:lstStyle/>
                    <a:p>
                      <a:pPr marL="0" marR="0" lvl="0" indent="0" algn="l">
                        <a:lnSpc>
                          <a:spcPct val="100000"/>
                        </a:lnSpc>
                        <a:spcBef>
                          <a:spcPts val="0"/>
                        </a:spcBef>
                        <a:spcAft>
                          <a:spcPts val="0"/>
                        </a:spcAft>
                        <a:buNone/>
                      </a:pPr>
                      <a:r>
                        <a:rPr lang="en-US" sz="1400" b="0" i="0" u="none" strike="noStrike" noProof="0" dirty="0">
                          <a:latin typeface="+mn-lt"/>
                        </a:rPr>
                        <a:t>CDWNG </a:t>
                      </a:r>
                      <a:r>
                        <a:rPr lang="en-US" sz="1400" dirty="0">
                          <a:latin typeface="+mn-lt"/>
                        </a:rPr>
                        <a:t> Data Engineering Team Lead</a:t>
                      </a:r>
                    </a:p>
                  </a:txBody>
                  <a:tcPr/>
                </a:tc>
                <a:tc vMerge="1">
                  <a:txBody>
                    <a:bodyPr/>
                    <a:lstStyle/>
                    <a:p>
                      <a:endParaRPr lang="en-US"/>
                    </a:p>
                  </a:txBody>
                  <a:tcPr/>
                </a:tc>
                <a:extLst>
                  <a:ext uri="{0D108BD9-81ED-4DB2-BD59-A6C34878D82A}">
                    <a16:rowId xmlns:a16="http://schemas.microsoft.com/office/drawing/2014/main" val="3050868967"/>
                  </a:ext>
                </a:extLst>
              </a:tr>
              <a:tr h="295078">
                <a:tc>
                  <a:txBody>
                    <a:bodyPr/>
                    <a:lstStyle/>
                    <a:p>
                      <a:pPr marL="0" lvl="0" indent="0" algn="l">
                        <a:lnSpc>
                          <a:spcPct val="100000"/>
                        </a:lnSpc>
                        <a:spcBef>
                          <a:spcPts val="0"/>
                        </a:spcBef>
                        <a:spcAft>
                          <a:spcPts val="0"/>
                        </a:spcAft>
                        <a:buNone/>
                      </a:pPr>
                      <a:r>
                        <a:rPr lang="en-US" sz="1400" dirty="0">
                          <a:latin typeface="+mn-lt"/>
                        </a:rPr>
                        <a:t>*Mason </a:t>
                      </a:r>
                      <a:r>
                        <a:rPr lang="en-US" sz="1400" dirty="0" err="1">
                          <a:latin typeface="+mn-lt"/>
                        </a:rPr>
                        <a:t>Prewett</a:t>
                      </a:r>
                      <a:endParaRPr lang="en-US" sz="1400" dirty="0">
                        <a:latin typeface="+mn-lt"/>
                      </a:endParaRPr>
                    </a:p>
                  </a:txBody>
                  <a:tcPr/>
                </a:tc>
                <a:tc>
                  <a:txBody>
                    <a:bodyPr/>
                    <a:lstStyle/>
                    <a:p>
                      <a:pPr marL="0" lvl="0" indent="0" algn="l">
                        <a:lnSpc>
                          <a:spcPct val="100000"/>
                        </a:lnSpc>
                        <a:spcBef>
                          <a:spcPts val="0"/>
                        </a:spcBef>
                        <a:spcAft>
                          <a:spcPts val="0"/>
                        </a:spcAft>
                        <a:buNone/>
                      </a:pPr>
                      <a:r>
                        <a:rPr lang="en-US" sz="1400" b="0" i="0" u="none" strike="noStrike" noProof="0" dirty="0">
                          <a:latin typeface="+mn-lt"/>
                        </a:rPr>
                        <a:t>CDWNG  Data Engineering Team</a:t>
                      </a:r>
                      <a:endParaRPr lang="en-US" sz="1400" dirty="0">
                        <a:latin typeface="+mn-lt"/>
                      </a:endParaRPr>
                    </a:p>
                  </a:txBody>
                  <a:tcPr/>
                </a:tc>
                <a:tc vMerge="1">
                  <a:txBody>
                    <a:bodyPr/>
                    <a:lstStyle/>
                    <a:p>
                      <a:endParaRPr lang="en-US"/>
                    </a:p>
                  </a:txBody>
                  <a:tcPr/>
                </a:tc>
                <a:extLst>
                  <a:ext uri="{0D108BD9-81ED-4DB2-BD59-A6C34878D82A}">
                    <a16:rowId xmlns:a16="http://schemas.microsoft.com/office/drawing/2014/main" val="2076447512"/>
                  </a:ext>
                </a:extLst>
              </a:tr>
              <a:tr h="624030">
                <a:tc>
                  <a:txBody>
                    <a:bodyPr/>
                    <a:lstStyle/>
                    <a:p>
                      <a:pPr marL="0" lvl="0" indent="0" algn="l">
                        <a:lnSpc>
                          <a:spcPct val="100000"/>
                        </a:lnSpc>
                        <a:spcBef>
                          <a:spcPts val="0"/>
                        </a:spcBef>
                        <a:spcAft>
                          <a:spcPts val="0"/>
                        </a:spcAft>
                        <a:buNone/>
                      </a:pPr>
                      <a:endParaRPr lang="en-US" sz="1400" b="0" i="0" u="none" strike="noStrike" noProof="0">
                        <a:latin typeface="Calibri"/>
                      </a:endParaRPr>
                    </a:p>
                  </a:txBody>
                  <a:tcPr/>
                </a:tc>
                <a:tc>
                  <a:txBody>
                    <a:bodyPr/>
                    <a:lstStyle/>
                    <a:p>
                      <a:pPr marL="0" lvl="0" indent="0" algn="l">
                        <a:lnSpc>
                          <a:spcPct val="100000"/>
                        </a:lnSpc>
                        <a:spcBef>
                          <a:spcPts val="0"/>
                        </a:spcBef>
                        <a:spcAft>
                          <a:spcPts val="0"/>
                        </a:spcAft>
                        <a:buNone/>
                      </a:pPr>
                      <a:endParaRPr lang="en-US" sz="1400" dirty="0"/>
                    </a:p>
                  </a:txBody>
                  <a:tcPr/>
                </a:tc>
                <a:tc vMerge="1">
                  <a:txBody>
                    <a:bodyPr/>
                    <a:lstStyle/>
                    <a:p>
                      <a:pPr marL="0" lvl="0" indent="0" algn="l">
                        <a:lnSpc>
                          <a:spcPct val="100000"/>
                        </a:lnSpc>
                        <a:spcBef>
                          <a:spcPts val="0"/>
                        </a:spcBef>
                        <a:spcAft>
                          <a:spcPts val="0"/>
                        </a:spcAft>
                        <a:buFont typeface="Arial" panose="020B0604020202020204" pitchFamily="34" charset="0"/>
                        <a:buChar char="•"/>
                      </a:pPr>
                      <a:endParaRPr lang="en-US" sz="1800" b="0" i="0" u="none" strike="noStrike" noProof="0"/>
                    </a:p>
                  </a:txBody>
                  <a:tcPr/>
                </a:tc>
                <a:extLst>
                  <a:ext uri="{0D108BD9-81ED-4DB2-BD59-A6C34878D82A}">
                    <a16:rowId xmlns:a16="http://schemas.microsoft.com/office/drawing/2014/main" val="230804792"/>
                  </a:ext>
                </a:extLst>
              </a:tr>
            </a:tbl>
          </a:graphicData>
        </a:graphic>
      </p:graphicFrame>
      <p:sp>
        <p:nvSpPr>
          <p:cNvPr id="3" name="TextBox 2">
            <a:extLst>
              <a:ext uri="{FF2B5EF4-FFF2-40B4-BE49-F238E27FC236}">
                <a16:creationId xmlns:a16="http://schemas.microsoft.com/office/drawing/2014/main" id="{87AEE910-193E-492A-88ED-EAE0CD6083E4}"/>
              </a:ext>
            </a:extLst>
          </p:cNvPr>
          <p:cNvSpPr txBox="1"/>
          <p:nvPr/>
        </p:nvSpPr>
        <p:spPr>
          <a:xfrm>
            <a:off x="1744134" y="245332"/>
            <a:ext cx="8703732" cy="904863"/>
          </a:xfrm>
          <a:prstGeom prst="rect">
            <a:avLst/>
          </a:prstGeom>
          <a:noFill/>
        </p:spPr>
        <p:txBody>
          <a:bodyPr wrap="square" lIns="182880" tIns="146304" rIns="182880" bIns="146304" rtlCol="0" anchor="t">
            <a:spAutoFit/>
          </a:bodyPr>
          <a:lstStyle/>
          <a:p>
            <a:pPr algn="ctr">
              <a:lnSpc>
                <a:spcPct val="90000"/>
              </a:lnSpc>
              <a:spcAft>
                <a:spcPts val="600"/>
              </a:spcAft>
            </a:pPr>
            <a:r>
              <a:rPr lang="en-US" sz="4400" b="1" dirty="0">
                <a:solidFill>
                  <a:schemeClr val="tx1">
                    <a:lumMod val="40000"/>
                    <a:lumOff val="60000"/>
                  </a:schemeClr>
                </a:solidFill>
              </a:rPr>
              <a:t>PBI Team</a:t>
            </a:r>
          </a:p>
        </p:txBody>
      </p:sp>
    </p:spTree>
    <p:extLst>
      <p:ext uri="{BB962C8B-B14F-4D97-AF65-F5344CB8AC3E}">
        <p14:creationId xmlns:p14="http://schemas.microsoft.com/office/powerpoint/2010/main" val="185452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0D74F7-BA30-4C11-ABA0-ECA56B8A7D4A}"/>
              </a:ext>
            </a:extLst>
          </p:cNvPr>
          <p:cNvSpPr txBox="1">
            <a:spLocks/>
          </p:cNvSpPr>
          <p:nvPr/>
        </p:nvSpPr>
        <p:spPr>
          <a:xfrm>
            <a:off x="2818939" y="2898733"/>
            <a:ext cx="6554122" cy="2452568"/>
          </a:xfrm>
          <a:prstGeom prst="rect">
            <a:avLst/>
          </a:prstGeom>
        </p:spPr>
        <p:txBody>
          <a:bodyPr anchor="ctr">
            <a:noAutofit/>
          </a:bodyPr>
          <a:lstStyle>
            <a:lvl1pPr algn="l" defTabSz="91436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000" b="1" dirty="0">
                <a:solidFill>
                  <a:schemeClr val="tx1">
                    <a:lumMod val="85000"/>
                  </a:schemeClr>
                </a:solidFill>
                <a:latin typeface="Segoe"/>
              </a:rPr>
              <a:t>Flat File to Star Schema</a:t>
            </a:r>
          </a:p>
        </p:txBody>
      </p:sp>
      <p:pic>
        <p:nvPicPr>
          <p:cNvPr id="6" name="Picture 5">
            <a:extLst>
              <a:ext uri="{FF2B5EF4-FFF2-40B4-BE49-F238E27FC236}">
                <a16:creationId xmlns:a16="http://schemas.microsoft.com/office/drawing/2014/main" id="{EC4F9B62-806A-4B9E-AFC9-064C939795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9717" y="446165"/>
            <a:ext cx="2452568" cy="2452568"/>
          </a:xfrm>
          <a:prstGeom prst="rect">
            <a:avLst/>
          </a:prstGeom>
        </p:spPr>
      </p:pic>
    </p:spTree>
    <p:extLst>
      <p:ext uri="{BB962C8B-B14F-4D97-AF65-F5344CB8AC3E}">
        <p14:creationId xmlns:p14="http://schemas.microsoft.com/office/powerpoint/2010/main" val="2273213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6E9FFA-087D-4A34-886E-A8AEBC8B2350}"/>
              </a:ext>
            </a:extLst>
          </p:cNvPr>
          <p:cNvSpPr>
            <a:spLocks noGrp="1"/>
          </p:cNvSpPr>
          <p:nvPr>
            <p:ph type="title"/>
          </p:nvPr>
        </p:nvSpPr>
        <p:spPr/>
        <p:txBody>
          <a:bodyPr/>
          <a:lstStyle/>
          <a:p>
            <a:r>
              <a:rPr lang="en-US" dirty="0"/>
              <a:t>Facts and dimensions</a:t>
            </a:r>
            <a:endParaRPr lang="en-GB" dirty="0"/>
          </a:p>
        </p:txBody>
      </p:sp>
      <p:sp>
        <p:nvSpPr>
          <p:cNvPr id="5" name="Text Placeholder 4">
            <a:extLst>
              <a:ext uri="{FF2B5EF4-FFF2-40B4-BE49-F238E27FC236}">
                <a16:creationId xmlns:a16="http://schemas.microsoft.com/office/drawing/2014/main" id="{7BAEC7E7-B9B9-43BB-9372-16749FDD6A14}"/>
              </a:ext>
            </a:extLst>
          </p:cNvPr>
          <p:cNvSpPr>
            <a:spLocks noGrp="1"/>
          </p:cNvSpPr>
          <p:nvPr>
            <p:ph type="body" sz="quarter" idx="12"/>
          </p:nvPr>
        </p:nvSpPr>
        <p:spPr/>
        <p:txBody>
          <a:bodyPr/>
          <a:lstStyle/>
          <a:p>
            <a:r>
              <a:rPr lang="en-US" dirty="0"/>
              <a:t>The difference between facts and dimensions is the core</a:t>
            </a:r>
            <a:br>
              <a:rPr lang="en-US" dirty="0"/>
            </a:br>
            <a:r>
              <a:rPr lang="en-US" dirty="0"/>
              <a:t>of star schemas and BI modeling</a:t>
            </a:r>
            <a:endParaRPr lang="en-GB" dirty="0"/>
          </a:p>
        </p:txBody>
      </p:sp>
    </p:spTree>
    <p:extLst>
      <p:ext uri="{BB962C8B-B14F-4D97-AF65-F5344CB8AC3E}">
        <p14:creationId xmlns:p14="http://schemas.microsoft.com/office/powerpoint/2010/main" val="44763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5159DD-3175-4910-BA2D-A5ED97E6E760}"/>
              </a:ext>
            </a:extLst>
          </p:cNvPr>
          <p:cNvSpPr>
            <a:spLocks noGrp="1"/>
          </p:cNvSpPr>
          <p:nvPr>
            <p:ph type="body" sz="quarter" idx="10"/>
          </p:nvPr>
        </p:nvSpPr>
        <p:spPr>
          <a:xfrm>
            <a:off x="4938315" y="585788"/>
            <a:ext cx="6669658" cy="5683250"/>
          </a:xfrm>
        </p:spPr>
        <p:txBody>
          <a:bodyPr wrap="square" anchor="ctr">
            <a:normAutofit/>
          </a:bodyPr>
          <a:lstStyle/>
          <a:p>
            <a:pPr>
              <a:lnSpc>
                <a:spcPct val="90000"/>
              </a:lnSpc>
            </a:pPr>
            <a:r>
              <a:rPr lang="en-US" sz="2600" dirty="0"/>
              <a:t>Different entities need different ways of handling</a:t>
            </a:r>
          </a:p>
          <a:p>
            <a:pPr>
              <a:lnSpc>
                <a:spcPct val="90000"/>
              </a:lnSpc>
            </a:pPr>
            <a:r>
              <a:rPr lang="en-US" sz="2600" dirty="0"/>
              <a:t>Fact: </a:t>
            </a:r>
            <a:r>
              <a:rPr lang="en-US" sz="2600" i="1" dirty="0"/>
              <a:t>something that happened</a:t>
            </a:r>
          </a:p>
          <a:p>
            <a:pPr lvl="1">
              <a:lnSpc>
                <a:spcPct val="90000"/>
              </a:lnSpc>
            </a:pPr>
            <a:r>
              <a:rPr lang="en-US" dirty="0">
                <a:solidFill>
                  <a:schemeClr val="tx1">
                    <a:lumMod val="75000"/>
                  </a:schemeClr>
                </a:solidFill>
              </a:rPr>
              <a:t>The sale of a product to a customer</a:t>
            </a:r>
          </a:p>
          <a:p>
            <a:pPr lvl="1">
              <a:lnSpc>
                <a:spcPct val="90000"/>
              </a:lnSpc>
            </a:pPr>
            <a:r>
              <a:rPr lang="en-US" dirty="0">
                <a:solidFill>
                  <a:schemeClr val="tx1">
                    <a:lumMod val="75000"/>
                  </a:schemeClr>
                </a:solidFill>
              </a:rPr>
              <a:t>A cash withdrawal on an ATM machine</a:t>
            </a:r>
          </a:p>
          <a:p>
            <a:pPr lvl="1">
              <a:lnSpc>
                <a:spcPct val="90000"/>
              </a:lnSpc>
            </a:pPr>
            <a:r>
              <a:rPr lang="en-US" dirty="0">
                <a:solidFill>
                  <a:schemeClr val="tx1">
                    <a:lumMod val="75000"/>
                  </a:schemeClr>
                </a:solidFill>
              </a:rPr>
              <a:t>The signature of an order</a:t>
            </a:r>
          </a:p>
          <a:p>
            <a:pPr lvl="1">
              <a:lnSpc>
                <a:spcPct val="90000"/>
              </a:lnSpc>
            </a:pPr>
            <a:r>
              <a:rPr lang="en-US" dirty="0">
                <a:solidFill>
                  <a:schemeClr val="tx1">
                    <a:lumMod val="75000"/>
                  </a:schemeClr>
                </a:solidFill>
              </a:rPr>
              <a:t>The prescription of a medical treatment</a:t>
            </a:r>
          </a:p>
          <a:p>
            <a:pPr>
              <a:lnSpc>
                <a:spcPct val="90000"/>
              </a:lnSpc>
            </a:pPr>
            <a:r>
              <a:rPr lang="en-US" sz="2600" dirty="0"/>
              <a:t>Dimension: </a:t>
            </a:r>
            <a:r>
              <a:rPr lang="en-US" sz="2600" i="1" dirty="0"/>
              <a:t>something that describes a fact</a:t>
            </a:r>
          </a:p>
          <a:p>
            <a:pPr lvl="1">
              <a:lnSpc>
                <a:spcPct val="90000"/>
              </a:lnSpc>
            </a:pPr>
            <a:r>
              <a:rPr lang="en-US" dirty="0">
                <a:solidFill>
                  <a:schemeClr val="tx1">
                    <a:lumMod val="75000"/>
                  </a:schemeClr>
                </a:solidFill>
              </a:rPr>
              <a:t>Attribute of a fact</a:t>
            </a:r>
          </a:p>
          <a:p>
            <a:pPr lvl="1">
              <a:lnSpc>
                <a:spcPct val="90000"/>
              </a:lnSpc>
            </a:pPr>
            <a:r>
              <a:rPr lang="en-US" dirty="0">
                <a:solidFill>
                  <a:schemeClr val="tx1">
                    <a:lumMod val="75000"/>
                  </a:schemeClr>
                </a:solidFill>
              </a:rPr>
              <a:t>The name of the customer, or of the patient</a:t>
            </a:r>
          </a:p>
          <a:p>
            <a:pPr lvl="1">
              <a:lnSpc>
                <a:spcPct val="90000"/>
              </a:lnSpc>
            </a:pPr>
            <a:r>
              <a:rPr lang="en-US" dirty="0">
                <a:solidFill>
                  <a:schemeClr val="tx1">
                    <a:lumMod val="75000"/>
                  </a:schemeClr>
                </a:solidFill>
              </a:rPr>
              <a:t>The date when the fact happened</a:t>
            </a:r>
          </a:p>
          <a:p>
            <a:pPr lvl="1">
              <a:lnSpc>
                <a:spcPct val="90000"/>
              </a:lnSpc>
            </a:pPr>
            <a:r>
              <a:rPr lang="en-US" dirty="0">
                <a:solidFill>
                  <a:schemeClr val="tx1">
                    <a:lumMod val="75000"/>
                  </a:schemeClr>
                </a:solidFill>
              </a:rPr>
              <a:t>The currency of the cash withdrawal</a:t>
            </a:r>
            <a:endParaRPr lang="en-GB" dirty="0">
              <a:solidFill>
                <a:schemeClr val="tx1">
                  <a:lumMod val="75000"/>
                </a:schemeClr>
              </a:solidFill>
            </a:endParaRPr>
          </a:p>
        </p:txBody>
      </p:sp>
      <p:sp>
        <p:nvSpPr>
          <p:cNvPr id="2" name="Title 1">
            <a:extLst>
              <a:ext uri="{FF2B5EF4-FFF2-40B4-BE49-F238E27FC236}">
                <a16:creationId xmlns:a16="http://schemas.microsoft.com/office/drawing/2014/main" id="{72117DC5-0EF9-4B72-B20F-5D2DC3CCE9FC}"/>
              </a:ext>
            </a:extLst>
          </p:cNvPr>
          <p:cNvSpPr>
            <a:spLocks noGrp="1"/>
          </p:cNvSpPr>
          <p:nvPr>
            <p:ph type="title"/>
          </p:nvPr>
        </p:nvSpPr>
        <p:spPr>
          <a:xfrm>
            <a:off x="588263" y="585788"/>
            <a:ext cx="3183637" cy="5683250"/>
          </a:xfrm>
        </p:spPr>
        <p:txBody>
          <a:bodyPr wrap="square" anchor="ctr">
            <a:normAutofit/>
          </a:bodyPr>
          <a:lstStyle/>
          <a:p>
            <a:r>
              <a:rPr lang="en-US" dirty="0"/>
              <a:t>Facts vs Dimensions</a:t>
            </a:r>
            <a:endParaRPr lang="en-GB" dirty="0"/>
          </a:p>
        </p:txBody>
      </p:sp>
    </p:spTree>
    <p:extLst>
      <p:ext uri="{BB962C8B-B14F-4D97-AF65-F5344CB8AC3E}">
        <p14:creationId xmlns:p14="http://schemas.microsoft.com/office/powerpoint/2010/main" val="26562327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5159DD-3175-4910-BA2D-A5ED97E6E760}"/>
              </a:ext>
            </a:extLst>
          </p:cNvPr>
          <p:cNvSpPr>
            <a:spLocks noGrp="1"/>
          </p:cNvSpPr>
          <p:nvPr>
            <p:ph type="body" sz="quarter" idx="10"/>
          </p:nvPr>
        </p:nvSpPr>
        <p:spPr>
          <a:xfrm>
            <a:off x="4938315" y="585788"/>
            <a:ext cx="6669658" cy="5683250"/>
          </a:xfrm>
        </p:spPr>
        <p:txBody>
          <a:bodyPr wrap="square" anchor="ctr">
            <a:normAutofit/>
          </a:bodyPr>
          <a:lstStyle/>
          <a:p>
            <a:r>
              <a:rPr lang="en-US" sz="2400" dirty="0"/>
              <a:t>The fact table is typically the largest one</a:t>
            </a:r>
          </a:p>
          <a:p>
            <a:pPr lvl="1"/>
            <a:r>
              <a:rPr lang="en-US" dirty="0">
                <a:solidFill>
                  <a:schemeClr val="tx1">
                    <a:lumMod val="75000"/>
                  </a:schemeClr>
                </a:solidFill>
              </a:rPr>
              <a:t>You can have billions of sales</a:t>
            </a:r>
          </a:p>
          <a:p>
            <a:pPr lvl="1"/>
            <a:r>
              <a:rPr lang="en-US" dirty="0">
                <a:solidFill>
                  <a:schemeClr val="tx1">
                    <a:lumMod val="75000"/>
                  </a:schemeClr>
                </a:solidFill>
              </a:rPr>
              <a:t>But it is unlikely you have billions of customers</a:t>
            </a:r>
          </a:p>
          <a:p>
            <a:r>
              <a:rPr lang="en-US" sz="2400" dirty="0"/>
              <a:t>Fact are associated with numbers</a:t>
            </a:r>
          </a:p>
          <a:p>
            <a:pPr lvl="1"/>
            <a:r>
              <a:rPr lang="en-US" dirty="0">
                <a:solidFill>
                  <a:schemeClr val="tx1">
                    <a:lumMod val="75000"/>
                  </a:schemeClr>
                </a:solidFill>
              </a:rPr>
              <a:t>Amount withdrawn, quantity of the product sold</a:t>
            </a:r>
          </a:p>
          <a:p>
            <a:r>
              <a:rPr lang="en-US" sz="2400" dirty="0"/>
              <a:t>Not all numbers belong to facts</a:t>
            </a:r>
          </a:p>
          <a:p>
            <a:pPr lvl="1"/>
            <a:r>
              <a:rPr lang="en-US" dirty="0">
                <a:solidFill>
                  <a:schemeClr val="tx1">
                    <a:lumMod val="75000"/>
                  </a:schemeClr>
                </a:solidFill>
              </a:rPr>
              <a:t>Price of a product: belongs to the dimension</a:t>
            </a:r>
          </a:p>
          <a:p>
            <a:pPr lvl="1"/>
            <a:r>
              <a:rPr lang="en-US" dirty="0">
                <a:solidFill>
                  <a:schemeClr val="tx1">
                    <a:lumMod val="75000"/>
                  </a:schemeClr>
                </a:solidFill>
              </a:rPr>
              <a:t>Quantity of products: belongs to the fact table</a:t>
            </a:r>
          </a:p>
          <a:p>
            <a:r>
              <a:rPr lang="en-US" sz="2400" dirty="0"/>
              <a:t>Measures are typically aggregation of numbers from the fact table</a:t>
            </a:r>
          </a:p>
          <a:p>
            <a:pPr lvl="1"/>
            <a:r>
              <a:rPr lang="en-US" dirty="0">
                <a:solidFill>
                  <a:schemeClr val="tx1">
                    <a:lumMod val="75000"/>
                  </a:schemeClr>
                </a:solidFill>
              </a:rPr>
              <a:t>SUM ( Sales[Quantity] )</a:t>
            </a:r>
            <a:endParaRPr lang="en-GB" dirty="0">
              <a:solidFill>
                <a:schemeClr val="tx1">
                  <a:lumMod val="75000"/>
                </a:schemeClr>
              </a:solidFill>
            </a:endParaRPr>
          </a:p>
        </p:txBody>
      </p:sp>
      <p:sp>
        <p:nvSpPr>
          <p:cNvPr id="2" name="Title 1">
            <a:extLst>
              <a:ext uri="{FF2B5EF4-FFF2-40B4-BE49-F238E27FC236}">
                <a16:creationId xmlns:a16="http://schemas.microsoft.com/office/drawing/2014/main" id="{72117DC5-0EF9-4B72-B20F-5D2DC3CCE9FC}"/>
              </a:ext>
            </a:extLst>
          </p:cNvPr>
          <p:cNvSpPr>
            <a:spLocks noGrp="1"/>
          </p:cNvSpPr>
          <p:nvPr>
            <p:ph type="title"/>
          </p:nvPr>
        </p:nvSpPr>
        <p:spPr>
          <a:xfrm>
            <a:off x="588263" y="585788"/>
            <a:ext cx="3183637" cy="5683250"/>
          </a:xfrm>
        </p:spPr>
        <p:txBody>
          <a:bodyPr wrap="square" anchor="ctr">
            <a:normAutofit/>
          </a:bodyPr>
          <a:lstStyle/>
          <a:p>
            <a:r>
              <a:rPr lang="en-US" dirty="0"/>
              <a:t>Some important notes about facts</a:t>
            </a:r>
            <a:endParaRPr lang="en-GB" dirty="0"/>
          </a:p>
        </p:txBody>
      </p:sp>
    </p:spTree>
    <p:extLst>
      <p:ext uri="{BB962C8B-B14F-4D97-AF65-F5344CB8AC3E}">
        <p14:creationId xmlns:p14="http://schemas.microsoft.com/office/powerpoint/2010/main" val="33978636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5159DD-3175-4910-BA2D-A5ED97E6E760}"/>
              </a:ext>
            </a:extLst>
          </p:cNvPr>
          <p:cNvSpPr>
            <a:spLocks noGrp="1"/>
          </p:cNvSpPr>
          <p:nvPr>
            <p:ph type="body" sz="quarter" idx="10"/>
          </p:nvPr>
        </p:nvSpPr>
        <p:spPr>
          <a:xfrm>
            <a:off x="4938315" y="585788"/>
            <a:ext cx="6669658" cy="5683250"/>
          </a:xfrm>
        </p:spPr>
        <p:txBody>
          <a:bodyPr wrap="square" anchor="ctr">
            <a:normAutofit/>
          </a:bodyPr>
          <a:lstStyle/>
          <a:p>
            <a:pPr>
              <a:lnSpc>
                <a:spcPct val="90000"/>
              </a:lnSpc>
            </a:pPr>
            <a:r>
              <a:rPr lang="en-US" sz="2600" dirty="0"/>
              <a:t>Dimensions are typically small tables</a:t>
            </a:r>
          </a:p>
          <a:p>
            <a:pPr lvl="1"/>
            <a:r>
              <a:rPr lang="en-US" dirty="0">
                <a:solidFill>
                  <a:schemeClr val="tx1">
                    <a:lumMod val="75000"/>
                  </a:schemeClr>
                </a:solidFill>
              </a:rPr>
              <a:t>1 million rows, for a dimension, is already a large number</a:t>
            </a:r>
          </a:p>
          <a:p>
            <a:pPr>
              <a:lnSpc>
                <a:spcPct val="90000"/>
              </a:lnSpc>
            </a:pPr>
            <a:r>
              <a:rPr lang="en-US" sz="2600" dirty="0"/>
              <a:t>Dimensions contain a lot of strings</a:t>
            </a:r>
          </a:p>
          <a:p>
            <a:pPr lvl="1"/>
            <a:r>
              <a:rPr lang="en-US" dirty="0">
                <a:solidFill>
                  <a:schemeClr val="tx1">
                    <a:lumMod val="75000"/>
                  </a:schemeClr>
                </a:solidFill>
              </a:rPr>
              <a:t>Customer name, address, gender, education</a:t>
            </a:r>
          </a:p>
          <a:p>
            <a:pPr lvl="1"/>
            <a:r>
              <a:rPr lang="en-US" dirty="0">
                <a:solidFill>
                  <a:schemeClr val="tx1">
                    <a:lumMod val="75000"/>
                  </a:schemeClr>
                </a:solidFill>
              </a:rPr>
              <a:t>Product color, size, brand, manufacturer</a:t>
            </a:r>
          </a:p>
          <a:p>
            <a:pPr>
              <a:lnSpc>
                <a:spcPct val="90000"/>
              </a:lnSpc>
            </a:pPr>
            <a:r>
              <a:rPr lang="en-US" sz="2600" dirty="0"/>
              <a:t>You typically slice by dimensions</a:t>
            </a:r>
          </a:p>
          <a:p>
            <a:pPr>
              <a:lnSpc>
                <a:spcPct val="90000"/>
              </a:lnSpc>
            </a:pPr>
            <a:r>
              <a:rPr lang="en-US" sz="2600" dirty="0"/>
              <a:t>When you compute something, you count them</a:t>
            </a:r>
          </a:p>
          <a:p>
            <a:pPr lvl="1"/>
            <a:r>
              <a:rPr lang="en-US" dirty="0">
                <a:solidFill>
                  <a:schemeClr val="tx1">
                    <a:lumMod val="75000"/>
                  </a:schemeClr>
                </a:solidFill>
              </a:rPr>
              <a:t>Number of customers</a:t>
            </a:r>
          </a:p>
          <a:p>
            <a:pPr lvl="1"/>
            <a:r>
              <a:rPr lang="en-US" dirty="0">
                <a:solidFill>
                  <a:schemeClr val="tx1">
                    <a:lumMod val="75000"/>
                  </a:schemeClr>
                </a:solidFill>
              </a:rPr>
              <a:t>Number of products</a:t>
            </a:r>
          </a:p>
          <a:p>
            <a:pPr>
              <a:lnSpc>
                <a:spcPct val="90000"/>
              </a:lnSpc>
            </a:pPr>
            <a:r>
              <a:rPr lang="en-US" sz="2600" dirty="0"/>
              <a:t>Dimensions are not related each other</a:t>
            </a:r>
            <a:endParaRPr lang="en-GB" sz="2600" dirty="0"/>
          </a:p>
        </p:txBody>
      </p:sp>
      <p:sp>
        <p:nvSpPr>
          <p:cNvPr id="2" name="Title 1">
            <a:extLst>
              <a:ext uri="{FF2B5EF4-FFF2-40B4-BE49-F238E27FC236}">
                <a16:creationId xmlns:a16="http://schemas.microsoft.com/office/drawing/2014/main" id="{72117DC5-0EF9-4B72-B20F-5D2DC3CCE9FC}"/>
              </a:ext>
            </a:extLst>
          </p:cNvPr>
          <p:cNvSpPr>
            <a:spLocks noGrp="1"/>
          </p:cNvSpPr>
          <p:nvPr>
            <p:ph type="title"/>
          </p:nvPr>
        </p:nvSpPr>
        <p:spPr>
          <a:xfrm>
            <a:off x="588263" y="585788"/>
            <a:ext cx="3183637" cy="5683250"/>
          </a:xfrm>
        </p:spPr>
        <p:txBody>
          <a:bodyPr wrap="square" anchor="ctr">
            <a:normAutofit/>
          </a:bodyPr>
          <a:lstStyle/>
          <a:p>
            <a:r>
              <a:rPr lang="en-US" dirty="0"/>
              <a:t>Some important notes about dimensions</a:t>
            </a:r>
            <a:endParaRPr lang="en-GB" dirty="0"/>
          </a:p>
        </p:txBody>
      </p:sp>
    </p:spTree>
    <p:extLst>
      <p:ext uri="{BB962C8B-B14F-4D97-AF65-F5344CB8AC3E}">
        <p14:creationId xmlns:p14="http://schemas.microsoft.com/office/powerpoint/2010/main" val="22935021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CC425-DF80-4C19-B204-DA9F1F97C7F4}"/>
              </a:ext>
            </a:extLst>
          </p:cNvPr>
          <p:cNvSpPr>
            <a:spLocks noGrp="1"/>
          </p:cNvSpPr>
          <p:nvPr>
            <p:ph type="body" sz="quarter" idx="10"/>
          </p:nvPr>
        </p:nvSpPr>
        <p:spPr>
          <a:xfrm>
            <a:off x="4938315" y="585788"/>
            <a:ext cx="6669658" cy="5683250"/>
          </a:xfrm>
        </p:spPr>
        <p:txBody>
          <a:bodyPr wrap="square" anchor="ctr">
            <a:normAutofit/>
          </a:bodyPr>
          <a:lstStyle/>
          <a:p>
            <a:pPr>
              <a:lnSpc>
                <a:spcPct val="90000"/>
              </a:lnSpc>
            </a:pPr>
            <a:r>
              <a:rPr lang="en-US" sz="2400" dirty="0"/>
              <a:t>One business entity=one table</a:t>
            </a:r>
          </a:p>
          <a:p>
            <a:pPr>
              <a:lnSpc>
                <a:spcPct val="90000"/>
              </a:lnSpc>
            </a:pPr>
            <a:r>
              <a:rPr lang="en-US" sz="2400" dirty="0"/>
              <a:t>Attributes of an entity in the same table</a:t>
            </a:r>
          </a:p>
          <a:p>
            <a:pPr>
              <a:lnSpc>
                <a:spcPct val="90000"/>
              </a:lnSpc>
            </a:pPr>
            <a:r>
              <a:rPr lang="en-US" sz="2400" dirty="0"/>
              <a:t>Customer is a business entity</a:t>
            </a:r>
          </a:p>
          <a:p>
            <a:pPr lvl="1"/>
            <a:r>
              <a:rPr lang="en-US" dirty="0">
                <a:solidFill>
                  <a:schemeClr val="tx1">
                    <a:lumMod val="75000"/>
                  </a:schemeClr>
                </a:solidFill>
              </a:rPr>
              <a:t>Attributes: city, country, region, education, gender, age</a:t>
            </a:r>
          </a:p>
          <a:p>
            <a:pPr>
              <a:lnSpc>
                <a:spcPct val="90000"/>
              </a:lnSpc>
            </a:pPr>
            <a:r>
              <a:rPr lang="en-US" sz="2400" dirty="0"/>
              <a:t>Usually, country is not an entity</a:t>
            </a:r>
          </a:p>
          <a:p>
            <a:pPr lvl="1"/>
            <a:r>
              <a:rPr lang="en-US" dirty="0">
                <a:solidFill>
                  <a:schemeClr val="tx1">
                    <a:lumMod val="75000"/>
                  </a:schemeClr>
                </a:solidFill>
              </a:rPr>
              <a:t>It is an attribute of other dimensions</a:t>
            </a:r>
          </a:p>
          <a:p>
            <a:pPr lvl="1"/>
            <a:r>
              <a:rPr lang="en-US" dirty="0">
                <a:solidFill>
                  <a:schemeClr val="tx1">
                    <a:lumMod val="75000"/>
                  </a:schemeClr>
                </a:solidFill>
              </a:rPr>
              <a:t>Country of customer, country of store</a:t>
            </a:r>
          </a:p>
          <a:p>
            <a:pPr>
              <a:lnSpc>
                <a:spcPct val="90000"/>
              </a:lnSpc>
            </a:pPr>
            <a:r>
              <a:rPr lang="en-US" sz="2400" dirty="0"/>
              <a:t>Exception: demographic data</a:t>
            </a:r>
          </a:p>
          <a:p>
            <a:pPr lvl="1"/>
            <a:r>
              <a:rPr lang="en-US" dirty="0">
                <a:solidFill>
                  <a:schemeClr val="tx1">
                    <a:lumMod val="75000"/>
                  </a:schemeClr>
                </a:solidFill>
              </a:rPr>
              <a:t>Measure: population (fact table)</a:t>
            </a:r>
          </a:p>
          <a:p>
            <a:pPr lvl="1"/>
            <a:r>
              <a:rPr lang="en-US" dirty="0">
                <a:solidFill>
                  <a:schemeClr val="tx1">
                    <a:lumMod val="75000"/>
                  </a:schemeClr>
                </a:solidFill>
              </a:rPr>
              <a:t>Dimension: country (which is an entity in this model)</a:t>
            </a:r>
          </a:p>
          <a:p>
            <a:pPr>
              <a:lnSpc>
                <a:spcPct val="90000"/>
              </a:lnSpc>
            </a:pPr>
            <a:endParaRPr lang="en-US" sz="2400" dirty="0"/>
          </a:p>
        </p:txBody>
      </p:sp>
      <p:sp>
        <p:nvSpPr>
          <p:cNvPr id="2" name="Title 1">
            <a:extLst>
              <a:ext uri="{FF2B5EF4-FFF2-40B4-BE49-F238E27FC236}">
                <a16:creationId xmlns:a16="http://schemas.microsoft.com/office/drawing/2014/main" id="{22F3DC46-966E-4C96-807E-0E5C6894139E}"/>
              </a:ext>
            </a:extLst>
          </p:cNvPr>
          <p:cNvSpPr>
            <a:spLocks noGrp="1"/>
          </p:cNvSpPr>
          <p:nvPr>
            <p:ph type="title"/>
          </p:nvPr>
        </p:nvSpPr>
        <p:spPr>
          <a:xfrm>
            <a:off x="588263" y="585788"/>
            <a:ext cx="3182027" cy="5683250"/>
          </a:xfrm>
        </p:spPr>
        <p:txBody>
          <a:bodyPr wrap="square" anchor="ctr">
            <a:normAutofit/>
          </a:bodyPr>
          <a:lstStyle/>
          <a:p>
            <a:r>
              <a:rPr lang="en-US" dirty="0"/>
              <a:t>What makes a dimension?</a:t>
            </a:r>
          </a:p>
        </p:txBody>
      </p:sp>
    </p:spTree>
    <p:extLst>
      <p:ext uri="{BB962C8B-B14F-4D97-AF65-F5344CB8AC3E}">
        <p14:creationId xmlns:p14="http://schemas.microsoft.com/office/powerpoint/2010/main" val="143273720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0.potx" id="{D658F361-C81D-46F5-9081-7D2BC7963230}" vid="{E62A6C85-2316-4315-9975-8C762E63DB2E}"/>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0.potx" id="{D658F361-C81D-46F5-9081-7D2BC7963230}" vid="{26A965C8-E6FF-4C69-9FD2-61C8C748D858}"/>
    </a:ext>
  </a:extLst>
</a:theme>
</file>

<file path=ppt/theme/theme3.xml><?xml version="1.0" encoding="utf-8"?>
<a:theme xmlns:a="http://schemas.openxmlformats.org/drawingml/2006/main" name="4_Office Theme">
  <a:themeElements>
    <a:clrScheme name="Custom 2">
      <a:dk1>
        <a:srgbClr val="505050"/>
      </a:dk1>
      <a:lt1>
        <a:srgbClr val="FFFFFF"/>
      </a:lt1>
      <a:dk2>
        <a:srgbClr val="008272"/>
      </a:dk2>
      <a:lt2>
        <a:srgbClr val="D2D2D2"/>
      </a:lt2>
      <a:accent1>
        <a:srgbClr val="0078D7"/>
      </a:accent1>
      <a:accent2>
        <a:srgbClr val="D83B01"/>
      </a:accent2>
      <a:accent3>
        <a:srgbClr val="008272"/>
      </a:accent3>
      <a:accent4>
        <a:srgbClr val="5C2D91"/>
      </a:accent4>
      <a:accent5>
        <a:srgbClr val="002050"/>
      </a:accent5>
      <a:accent6>
        <a:srgbClr val="442359"/>
      </a:accent6>
      <a:hlink>
        <a:srgbClr val="002050"/>
      </a:hlink>
      <a:folHlink>
        <a:srgbClr val="002050"/>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B9EBA5D323B3046BCBC55914AA5F0A3" ma:contentTypeVersion="5" ma:contentTypeDescription="Create a new document." ma:contentTypeScope="" ma:versionID="1125d46c478d509fd3abcbd1659affce">
  <xsd:schema xmlns:xsd="http://www.w3.org/2001/XMLSchema" xmlns:xs="http://www.w3.org/2001/XMLSchema" xmlns:p="http://schemas.microsoft.com/office/2006/metadata/properties" xmlns:ns3="92ba9ebf-7d71-4a30-b498-557e2702dda2" xmlns:ns4="31cc9b08-19e4-4768-b6aa-64c31834e1e2" targetNamespace="http://schemas.microsoft.com/office/2006/metadata/properties" ma:root="true" ma:fieldsID="63ca40afed833723ad557455b155c76d" ns3:_="" ns4:_="">
    <xsd:import namespace="92ba9ebf-7d71-4a30-b498-557e2702dda2"/>
    <xsd:import namespace="31cc9b08-19e4-4768-b6aa-64c31834e1e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ba9ebf-7d71-4a30-b498-557e2702dd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1cc9b08-19e4-4768-b6aa-64c31834e1e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31cc9b08-19e4-4768-b6aa-64c31834e1e2"/>
    <ds:schemaRef ds:uri="92ba9ebf-7d71-4a30-b498-557e2702dda2"/>
    <ds:schemaRef ds:uri="http://purl.org/dc/dcmitype/"/>
  </ds:schemaRefs>
</ds:datastoreItem>
</file>

<file path=customXml/itemProps3.xml><?xml version="1.0" encoding="utf-8"?>
<ds:datastoreItem xmlns:ds="http://schemas.openxmlformats.org/officeDocument/2006/customXml" ds:itemID="{0A2A4734-BC76-41B5-B195-651EF704B8EE}">
  <ds:schemaRefs>
    <ds:schemaRef ds:uri="31cc9b08-19e4-4768-b6aa-64c31834e1e2"/>
    <ds:schemaRef ds:uri="92ba9ebf-7d71-4a30-b498-557e2702dda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16-9_Blue_Business_2019_10</Template>
  <TotalTime>110082</TotalTime>
  <Words>1267</Words>
  <Application>Microsoft Office PowerPoint</Application>
  <PresentationFormat>Widescreen</PresentationFormat>
  <Paragraphs>189</Paragraphs>
  <Slides>19</Slides>
  <Notes>6</Notes>
  <HiddenSlides>0</HiddenSlides>
  <MMClips>1</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19</vt:i4>
      </vt:variant>
    </vt:vector>
  </HeadingPairs>
  <TitlesOfParts>
    <vt:vector size="34" baseType="lpstr">
      <vt:lpstr>Arial</vt:lpstr>
      <vt:lpstr>Calibri</vt:lpstr>
      <vt:lpstr>Consolas</vt:lpstr>
      <vt:lpstr>Courier New</vt:lpstr>
      <vt:lpstr>Open Sans</vt:lpstr>
      <vt:lpstr>Segoe</vt:lpstr>
      <vt:lpstr>Segoe UI</vt:lpstr>
      <vt:lpstr>Segoe UI Light</vt:lpstr>
      <vt:lpstr>Segoe UI Semibold</vt:lpstr>
      <vt:lpstr>Wingdings</vt:lpstr>
      <vt:lpstr>White Template</vt:lpstr>
      <vt:lpstr>Black Template</vt:lpstr>
      <vt:lpstr>4_Office Theme</vt:lpstr>
      <vt:lpstr>1_WHITE TEMPLATE</vt:lpstr>
      <vt:lpstr>think-cell Slide</vt:lpstr>
      <vt:lpstr>PowerPoint Presentation</vt:lpstr>
      <vt:lpstr>Chad Toney</vt:lpstr>
      <vt:lpstr>PowerPoint Presentation</vt:lpstr>
      <vt:lpstr>PowerPoint Presentation</vt:lpstr>
      <vt:lpstr>Facts and dimensions</vt:lpstr>
      <vt:lpstr>Facts vs Dimensions</vt:lpstr>
      <vt:lpstr>Some important notes about facts</vt:lpstr>
      <vt:lpstr>Some important notes about dimensions</vt:lpstr>
      <vt:lpstr>What makes a dimension?</vt:lpstr>
      <vt:lpstr>Introducing star schemas</vt:lpstr>
      <vt:lpstr>Placing tables in a diagram</vt:lpstr>
      <vt:lpstr>Introducing star schemas</vt:lpstr>
      <vt:lpstr>Star schemas</vt:lpstr>
      <vt:lpstr>Ambiguous model: not a star schema</vt:lpstr>
      <vt:lpstr>Solving ambiguity: back to a star schema</vt:lpstr>
      <vt:lpstr>How many dimensions?</vt:lpstr>
      <vt:lpstr>How many fact tables?</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&lt;Event name&gt;</dc:subject>
  <dc:creator>Bill Stein</dc:creator>
  <cp:keywords/>
  <dc:description/>
  <cp:lastModifiedBy>Chad Toney</cp:lastModifiedBy>
  <cp:revision>105</cp:revision>
  <dcterms:created xsi:type="dcterms:W3CDTF">2020-10-27T15:42:40Z</dcterms:created>
  <dcterms:modified xsi:type="dcterms:W3CDTF">2023-03-15T17:29:16Z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0x010100EB9EBA5D323B3046BCBC55914AA5F0A3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